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97"/>
  </p:notesMasterIdLst>
  <p:handoutMasterIdLst>
    <p:handoutMasterId r:id="rId98"/>
  </p:handoutMasterIdLst>
  <p:sldIdLst>
    <p:sldId id="321" r:id="rId2"/>
    <p:sldId id="509" r:id="rId3"/>
    <p:sldId id="510" r:id="rId4"/>
    <p:sldId id="457" r:id="rId5"/>
    <p:sldId id="456" r:id="rId6"/>
    <p:sldId id="455" r:id="rId7"/>
    <p:sldId id="459" r:id="rId8"/>
    <p:sldId id="460" r:id="rId9"/>
    <p:sldId id="458" r:id="rId10"/>
    <p:sldId id="511" r:id="rId11"/>
    <p:sldId id="492" r:id="rId12"/>
    <p:sldId id="544" r:id="rId13"/>
    <p:sldId id="516" r:id="rId14"/>
    <p:sldId id="517" r:id="rId15"/>
    <p:sldId id="521" r:id="rId16"/>
    <p:sldId id="522" r:id="rId17"/>
    <p:sldId id="523" r:id="rId18"/>
    <p:sldId id="547" r:id="rId19"/>
    <p:sldId id="495" r:id="rId20"/>
    <p:sldId id="524" r:id="rId21"/>
    <p:sldId id="528" r:id="rId22"/>
    <p:sldId id="529" r:id="rId23"/>
    <p:sldId id="505" r:id="rId24"/>
    <p:sldId id="527" r:id="rId25"/>
    <p:sldId id="497" r:id="rId26"/>
    <p:sldId id="498" r:id="rId27"/>
    <p:sldId id="504" r:id="rId28"/>
    <p:sldId id="502" r:id="rId29"/>
    <p:sldId id="503" r:id="rId30"/>
    <p:sldId id="530" r:id="rId31"/>
    <p:sldId id="531" r:id="rId32"/>
    <p:sldId id="532" r:id="rId33"/>
    <p:sldId id="525" r:id="rId34"/>
    <p:sldId id="499" r:id="rId35"/>
    <p:sldId id="500" r:id="rId36"/>
    <p:sldId id="514" r:id="rId37"/>
    <p:sldId id="439" r:id="rId38"/>
    <p:sldId id="536" r:id="rId39"/>
    <p:sldId id="535" r:id="rId40"/>
    <p:sldId id="538" r:id="rId41"/>
    <p:sldId id="539" r:id="rId42"/>
    <p:sldId id="540" r:id="rId43"/>
    <p:sldId id="541" r:id="rId44"/>
    <p:sldId id="533" r:id="rId45"/>
    <p:sldId id="542" r:id="rId46"/>
    <p:sldId id="543" r:id="rId47"/>
    <p:sldId id="440" r:id="rId48"/>
    <p:sldId id="441" r:id="rId49"/>
    <p:sldId id="443" r:id="rId50"/>
    <p:sldId id="446" r:id="rId51"/>
    <p:sldId id="445" r:id="rId52"/>
    <p:sldId id="444" r:id="rId53"/>
    <p:sldId id="449" r:id="rId54"/>
    <p:sldId id="448" r:id="rId55"/>
    <p:sldId id="450" r:id="rId56"/>
    <p:sldId id="452" r:id="rId57"/>
    <p:sldId id="453" r:id="rId58"/>
    <p:sldId id="451" r:id="rId59"/>
    <p:sldId id="427" r:id="rId60"/>
    <p:sldId id="488" r:id="rId61"/>
    <p:sldId id="489" r:id="rId62"/>
    <p:sldId id="513" r:id="rId63"/>
    <p:sldId id="545" r:id="rId64"/>
    <p:sldId id="463" r:id="rId65"/>
    <p:sldId id="464" r:id="rId66"/>
    <p:sldId id="465" r:id="rId67"/>
    <p:sldId id="466" r:id="rId68"/>
    <p:sldId id="467" r:id="rId69"/>
    <p:sldId id="468" r:id="rId70"/>
    <p:sldId id="470" r:id="rId71"/>
    <p:sldId id="474" r:id="rId72"/>
    <p:sldId id="473" r:id="rId73"/>
    <p:sldId id="515" r:id="rId74"/>
    <p:sldId id="493" r:id="rId75"/>
    <p:sldId id="494" r:id="rId76"/>
    <p:sldId id="486" r:id="rId77"/>
    <p:sldId id="546" r:id="rId78"/>
    <p:sldId id="308" r:id="rId79"/>
    <p:sldId id="537" r:id="rId80"/>
    <p:sldId id="496" r:id="rId81"/>
    <p:sldId id="501" r:id="rId82"/>
    <p:sldId id="548" r:id="rId83"/>
    <p:sldId id="462" r:id="rId84"/>
    <p:sldId id="471" r:id="rId85"/>
    <p:sldId id="472" r:id="rId86"/>
    <p:sldId id="477" r:id="rId87"/>
    <p:sldId id="478" r:id="rId88"/>
    <p:sldId id="479" r:id="rId89"/>
    <p:sldId id="480" r:id="rId90"/>
    <p:sldId id="476" r:id="rId91"/>
    <p:sldId id="481" r:id="rId92"/>
    <p:sldId id="482" r:id="rId93"/>
    <p:sldId id="483" r:id="rId94"/>
    <p:sldId id="484" r:id="rId95"/>
    <p:sldId id="485" r:id="rId96"/>
  </p:sldIdLst>
  <p:sldSz cx="12192000" cy="6858000"/>
  <p:notesSz cx="6858000" cy="9144000"/>
  <p:embeddedFontLst>
    <p:embeddedFont>
      <p:font typeface="Calibri" panose="020F0502020204030204" pitchFamily="34" charset="0"/>
      <p:regular r:id="rId99"/>
      <p:bold r:id="rId100"/>
      <p:italic r:id="rId101"/>
      <p:boldItalic r:id="rId102"/>
    </p:embeddedFont>
    <p:embeddedFont>
      <p:font typeface="Proxima Nova Rg" panose="02000506030000020004" charset="0"/>
      <p:regular r:id="rId103"/>
      <p:bold r:id="rId104"/>
      <p:italic r:id="rId105"/>
      <p:boldItalic r:id="rId106"/>
    </p:embeddedFont>
    <p:embeddedFont>
      <p:font typeface="Roboto Mono" panose="00000009000000000000" pitchFamily="49" charset="0"/>
      <p:regular r:id="rId107"/>
      <p:bold r:id="rId108"/>
      <p:italic r:id="rId109"/>
      <p:boldItalic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11123-1DB5-AC85-5698-61C99C6E3529}" v="383" dt="2023-04-24T19:54:02.417"/>
    <p1510:client id="{05F850AE-D852-6BE3-4A5F-5D5E102A1C63}" v="361" dt="2023-04-09T05:49:15.995"/>
    <p1510:client id="{0AED7A5A-7A6F-1059-426D-1DC51CF77D80}" v="22" dt="2023-04-25T20:51:19.146"/>
    <p1510:client id="{117B68A3-1926-4852-6524-C85E806FA5D4}" v="45" dt="2023-04-24T20:10:45.349"/>
    <p1510:client id="{1296D998-606A-F8D7-29A8-A05B82322842}" v="238" dt="2023-04-10T18:21:08.938"/>
    <p1510:client id="{1BC9C4AB-562F-EF19-8F16-D2F6E525062B}" v="1" dt="2023-04-24T16:51:17.691"/>
    <p1510:client id="{2264B797-C4B7-4FC8-56E8-88C243E42009}" v="2" dt="2023-04-14T16:15:30.404"/>
    <p1510:client id="{2306735F-DDA1-C870-EB49-394FD5849BC7}" v="3" dt="2023-04-26T02:49:00.499"/>
    <p1510:client id="{242DD5AA-ECA4-0BAB-E5A7-D2307B6A28AB}" v="206" dt="2023-04-03T23:04:57.265"/>
    <p1510:client id="{29ABB8CE-43A4-867B-E3EF-0E819A3C6F41}" v="1" dt="2023-04-03T22:29:33.489"/>
    <p1510:client id="{38F1E739-206F-F6DE-E2BA-00020FE77118}" v="1231" dt="2023-04-23T10:48:15.132"/>
    <p1510:client id="{3C154648-BD13-FD46-517B-F81A293DF461}" v="96" dt="2023-04-25T21:18:00.839"/>
    <p1510:client id="{3E7273FE-C07F-B324-A5FC-5DB8CB762B16}" v="433" dt="2023-04-09T00:49:38.067"/>
    <p1510:client id="{3F6E2ADD-8331-E945-08C0-95609495AA4C}" v="115" dt="2023-04-13T16:17:26.187"/>
    <p1510:client id="{4613B94A-27A1-1D74-284C-6B261E8E2210}" v="119" dt="2023-04-06T23:35:16.411"/>
    <p1510:client id="{49220C33-AB63-A8A8-B4C5-2D18CF5788B6}" v="33" dt="2023-04-26T08:13:58.460"/>
    <p1510:client id="{52C4D04E-5009-5910-ADDA-113EC4354568}" v="1" dt="2023-04-10T04:09:12.727"/>
    <p1510:client id="{57792E3E-EE27-EBDD-FB74-7EA2B3157EF0}" v="372" dt="2023-04-09T20:17:28.424"/>
    <p1510:client id="{5CF15F86-5B6E-1B6C-E843-D944F738F887}" v="681" dt="2023-04-21T13:17:36.639"/>
    <p1510:client id="{679CBFE0-FDB7-5161-633D-8290B582099B}" v="540" dt="2023-04-24T08:34:43.396"/>
    <p1510:client id="{6ED72571-937C-3A20-35E8-AEBA038E6282}" v="98" dt="2023-04-25T14:40:30.901"/>
    <p1510:client id="{74C3A5BC-A33B-3FEE-69FF-1F193A8F77B3}" v="55" dt="2023-04-06T17:57:24.965"/>
    <p1510:client id="{798472DC-6179-9851-6DA1-AD1FC526F44B}" v="262" dt="2023-04-25T07:20:13.278"/>
    <p1510:client id="{7A167B9B-036A-057D-CD6D-AE957FC53384}" v="821" dt="2023-04-13T15:54:41.495"/>
    <p1510:client id="{7A55EC2E-6521-CB8A-6342-B9E50178CF1E}" v="186" dt="2023-04-24T17:52:58.198"/>
    <p1510:client id="{7AF74272-D469-784A-EF22-1F9BD51CB710}" v="2034" dt="2023-04-13T10:26:29.885"/>
    <p1510:client id="{7C731A32-AF33-28B0-2306-AE0D20967483}" v="61" dt="2023-04-24T19:08:42.236"/>
    <p1510:client id="{7CD1612C-7624-8BF1-588E-74CCC410FAA3}" v="203" dt="2023-04-12T14:18:30.523"/>
    <p1510:client id="{814BFA03-83D2-E751-D4AE-9ABE9DDDC190}" v="1" dt="2023-04-26T08:05:31.203"/>
    <p1510:client id="{8940F544-4F26-70C5-273D-51D1D0026093}" v="80" dt="2023-04-25T20:46:38.418"/>
    <p1510:client id="{8C8AA324-1D21-BA98-076D-25B42E36EC34}" v="1" dt="2023-04-09T17:30:57.356"/>
    <p1510:client id="{98086FCD-4557-8122-C1A0-6CB19A2DABF9}" v="28" dt="2023-04-24T14:32:18.084"/>
    <p1510:client id="{9970821B-ABAA-1D3D-5FCE-07F2E2126215}" v="853" dt="2023-04-23T15:31:58.408"/>
    <p1510:client id="{9B951D52-35A3-5164-8167-01E98B7FA1EA}" v="742" dt="2023-04-24T16:35:29.440"/>
    <p1510:client id="{9E2833FD-BE62-6696-94DE-7F47A9D16E66}" v="351" dt="2023-04-23T12:35:55.723"/>
    <p1510:client id="{9EEC41AD-A6D5-3017-D7B2-5E41D65690C4}" v="5" dt="2023-04-13T00:59:14.771"/>
    <p1510:client id="{A0269275-14C9-CF3C-992D-4B915137F70C}" v="76" dt="2023-04-12T03:41:35.075"/>
    <p1510:client id="{A87197E9-29FB-A0D5-123E-D1191BB6EB74}" v="325" dt="2023-04-23T21:07:08.906"/>
    <p1510:client id="{AADA6EA9-A6EA-737E-B923-8C3304700D20}" v="1264" dt="2023-04-23T22:45:36.204"/>
    <p1510:client id="{AB7B8CD7-8BAF-61A2-2727-A9EDA89F931A}" v="91" dt="2023-04-24T19:14:09.226"/>
    <p1510:client id="{AC0EC5EE-3015-A41B-BB02-6D5D1AE6B8F6}" v="11" dt="2023-04-24T16:41:28.449"/>
    <p1510:client id="{B5F20C56-DFB2-EF98-B310-0AA113862563}" v="383" dt="2023-04-11T18:56:46.394"/>
    <p1510:client id="{B6B41C53-06D5-2B34-4365-F3C848E3E4DD}" v="1" dt="2023-04-11T14:55:07.830"/>
    <p1510:client id="{D46FBAB5-F09A-6959-7D46-1171227719AC}" v="1" dt="2023-04-26T14:58:14.396"/>
    <p1510:client id="{D4C3AEC2-A529-0A5A-371B-FC8E327FC96D}" v="206" dt="2023-04-11T03:16:13.562"/>
    <p1510:client id="{E55A6F50-0E36-32F6-A95F-C63970E8B3A8}" v="53" dt="2023-04-13T06:13:09.740"/>
    <p1510:client id="{EDC03873-C8F0-A29D-F005-B881532DF853}" v="272" dt="2023-04-25T23:50:47.308"/>
    <p1510:client id="{FEF8E19D-3813-F204-2F3A-AECFAE752C97}" v="605" dt="2023-04-09T23:43:51.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9.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5.fntdata"/><Relationship Id="rId108"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8.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2.fntdata"/><Relationship Id="rId115"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1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5.svg"/></Relationships>
</file>

<file path=ppt/diagrams/_rels/data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0.png"/><Relationship Id="rId6" Type="http://schemas.openxmlformats.org/officeDocument/2006/relationships/image" Target="../media/image69.svg"/><Relationship Id="rId5" Type="http://schemas.openxmlformats.org/officeDocument/2006/relationships/image" Target="../media/image32.png"/><Relationship Id="rId4" Type="http://schemas.openxmlformats.org/officeDocument/2006/relationships/image" Target="../media/image68.svg"/></Relationships>
</file>

<file path=ppt/diagrams/_rels/data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0.svg"/><Relationship Id="rId1" Type="http://schemas.openxmlformats.org/officeDocument/2006/relationships/image" Target="../media/image26.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5.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0.png"/><Relationship Id="rId6" Type="http://schemas.openxmlformats.org/officeDocument/2006/relationships/image" Target="../media/image69.svg"/><Relationship Id="rId5" Type="http://schemas.openxmlformats.org/officeDocument/2006/relationships/image" Target="../media/image32.png"/><Relationship Id="rId4" Type="http://schemas.openxmlformats.org/officeDocument/2006/relationships/image" Target="../media/image68.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0.svg"/><Relationship Id="rId1" Type="http://schemas.openxmlformats.org/officeDocument/2006/relationships/image" Target="../media/image26.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C2CC56-D5E4-4097-8000-300150421DE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A6B38255-4D8D-44DB-A188-1AF94C7F7FEC}">
      <dgm:prSet/>
      <dgm:spPr/>
      <dgm:t>
        <a:bodyPr/>
        <a:lstStyle/>
        <a:p>
          <a:pPr>
            <a:defRPr cap="all"/>
          </a:pPr>
          <a:r>
            <a:rPr lang="en-US" b="0" i="0"/>
            <a:t>Combine data from multiple tables</a:t>
          </a:r>
          <a:endParaRPr lang="en-US"/>
        </a:p>
      </dgm:t>
    </dgm:pt>
    <dgm:pt modelId="{30B4BFD3-EA4F-4F6D-ABE8-B4F676A714F7}" type="parTrans" cxnId="{DB7B5B38-9A31-426F-A695-698BF245BB7F}">
      <dgm:prSet/>
      <dgm:spPr/>
      <dgm:t>
        <a:bodyPr/>
        <a:lstStyle/>
        <a:p>
          <a:endParaRPr lang="en-US"/>
        </a:p>
      </dgm:t>
    </dgm:pt>
    <dgm:pt modelId="{FEDDE96F-69BD-4C59-96E8-F4EED97A7BF3}" type="sibTrans" cxnId="{DB7B5B38-9A31-426F-A695-698BF245BB7F}">
      <dgm:prSet/>
      <dgm:spPr/>
      <dgm:t>
        <a:bodyPr/>
        <a:lstStyle/>
        <a:p>
          <a:endParaRPr lang="en-US"/>
        </a:p>
      </dgm:t>
    </dgm:pt>
    <dgm:pt modelId="{CE11E569-0C21-41BF-B97A-099DD04FA955}">
      <dgm:prSet/>
      <dgm:spPr/>
      <dgm:t>
        <a:bodyPr/>
        <a:lstStyle/>
        <a:p>
          <a:pPr>
            <a:defRPr cap="all"/>
          </a:pPr>
          <a:r>
            <a:rPr lang="en-US" b="0" i="0"/>
            <a:t>Find patterns in data</a:t>
          </a:r>
          <a:endParaRPr lang="en-US"/>
        </a:p>
      </dgm:t>
    </dgm:pt>
    <dgm:pt modelId="{BEE2EFA4-EACD-4B47-9617-3C1D5125626D}" type="parTrans" cxnId="{B89FD12F-EEC9-413E-859D-46ECEC6F6EC3}">
      <dgm:prSet/>
      <dgm:spPr/>
      <dgm:t>
        <a:bodyPr/>
        <a:lstStyle/>
        <a:p>
          <a:endParaRPr lang="en-US"/>
        </a:p>
      </dgm:t>
    </dgm:pt>
    <dgm:pt modelId="{61011730-AC78-4548-9226-590AA9A043F1}" type="sibTrans" cxnId="{B89FD12F-EEC9-413E-859D-46ECEC6F6EC3}">
      <dgm:prSet/>
      <dgm:spPr/>
      <dgm:t>
        <a:bodyPr/>
        <a:lstStyle/>
        <a:p>
          <a:endParaRPr lang="en-US"/>
        </a:p>
      </dgm:t>
    </dgm:pt>
    <dgm:pt modelId="{D130B5DF-23A6-4AF3-A60F-33CE496C0091}">
      <dgm:prSet/>
      <dgm:spPr/>
      <dgm:t>
        <a:bodyPr/>
        <a:lstStyle/>
        <a:p>
          <a:pPr>
            <a:defRPr cap="all"/>
          </a:pPr>
          <a:r>
            <a:rPr lang="en-US" b="0" i="0"/>
            <a:t>Clean data</a:t>
          </a:r>
          <a:endParaRPr lang="en-US"/>
        </a:p>
      </dgm:t>
    </dgm:pt>
    <dgm:pt modelId="{ACCDF54B-635A-4779-828E-84B8F6C26378}" type="parTrans" cxnId="{AA8E3CDE-D545-4F10-B209-25E485422611}">
      <dgm:prSet/>
      <dgm:spPr/>
      <dgm:t>
        <a:bodyPr/>
        <a:lstStyle/>
        <a:p>
          <a:endParaRPr lang="en-US"/>
        </a:p>
      </dgm:t>
    </dgm:pt>
    <dgm:pt modelId="{F4F6C2D6-C1DF-4B03-8783-A319D82AF69A}" type="sibTrans" cxnId="{AA8E3CDE-D545-4F10-B209-25E485422611}">
      <dgm:prSet/>
      <dgm:spPr/>
      <dgm:t>
        <a:bodyPr/>
        <a:lstStyle/>
        <a:p>
          <a:endParaRPr lang="en-US"/>
        </a:p>
      </dgm:t>
    </dgm:pt>
    <dgm:pt modelId="{B6095651-8834-4135-98FC-54EA96477FE7}">
      <dgm:prSet/>
      <dgm:spPr/>
      <dgm:t>
        <a:bodyPr/>
        <a:lstStyle/>
        <a:p>
          <a:pPr>
            <a:defRPr cap="all"/>
          </a:pPr>
          <a:r>
            <a:rPr lang="en-US" b="0" i="0"/>
            <a:t>Create new data sets</a:t>
          </a:r>
          <a:endParaRPr lang="en-US"/>
        </a:p>
      </dgm:t>
    </dgm:pt>
    <dgm:pt modelId="{46440682-106A-4E29-972E-4F1ED862EE72}" type="parTrans" cxnId="{B362D7C1-DD28-4E5F-B430-53C8A789D6CA}">
      <dgm:prSet/>
      <dgm:spPr/>
      <dgm:t>
        <a:bodyPr/>
        <a:lstStyle/>
        <a:p>
          <a:endParaRPr lang="en-US"/>
        </a:p>
      </dgm:t>
    </dgm:pt>
    <dgm:pt modelId="{3066D436-4019-473D-A6ED-AE48225EDA00}" type="sibTrans" cxnId="{B362D7C1-DD28-4E5F-B430-53C8A789D6CA}">
      <dgm:prSet/>
      <dgm:spPr/>
      <dgm:t>
        <a:bodyPr/>
        <a:lstStyle/>
        <a:p>
          <a:endParaRPr lang="en-US"/>
        </a:p>
      </dgm:t>
    </dgm:pt>
    <dgm:pt modelId="{184B0F38-5C02-4C3A-A6C0-2DE694BE6351}" type="pres">
      <dgm:prSet presAssocID="{9CC2CC56-D5E4-4097-8000-300150421DE9}" presName="root" presStyleCnt="0">
        <dgm:presLayoutVars>
          <dgm:dir/>
          <dgm:resizeHandles val="exact"/>
        </dgm:presLayoutVars>
      </dgm:prSet>
      <dgm:spPr/>
    </dgm:pt>
    <dgm:pt modelId="{881634CB-2FE1-48E0-B4D4-32DFE6CF1B2F}" type="pres">
      <dgm:prSet presAssocID="{A6B38255-4D8D-44DB-A188-1AF94C7F7FEC}" presName="compNode" presStyleCnt="0"/>
      <dgm:spPr/>
    </dgm:pt>
    <dgm:pt modelId="{8665FA58-C91B-44A7-9582-C0296AE6B7C5}" type="pres">
      <dgm:prSet presAssocID="{A6B38255-4D8D-44DB-A188-1AF94C7F7FEC}" presName="iconBgRect" presStyleLbl="bgShp" presStyleIdx="0" presStyleCnt="4"/>
      <dgm:spPr/>
    </dgm:pt>
    <dgm:pt modelId="{DD049DDE-1EDF-4A68-A044-DE52E1554B67}" type="pres">
      <dgm:prSet presAssocID="{A6B38255-4D8D-44DB-A188-1AF94C7F7F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5F1D2FC6-AB90-4757-928E-8E57BEF0DE5B}" type="pres">
      <dgm:prSet presAssocID="{A6B38255-4D8D-44DB-A188-1AF94C7F7FEC}" presName="spaceRect" presStyleCnt="0"/>
      <dgm:spPr/>
    </dgm:pt>
    <dgm:pt modelId="{18CA72BE-B8DD-472C-BD9C-28AF8F444271}" type="pres">
      <dgm:prSet presAssocID="{A6B38255-4D8D-44DB-A188-1AF94C7F7FEC}" presName="textRect" presStyleLbl="revTx" presStyleIdx="0" presStyleCnt="4">
        <dgm:presLayoutVars>
          <dgm:chMax val="1"/>
          <dgm:chPref val="1"/>
        </dgm:presLayoutVars>
      </dgm:prSet>
      <dgm:spPr/>
    </dgm:pt>
    <dgm:pt modelId="{031877EF-6860-4D42-9FA8-5B139344E3F4}" type="pres">
      <dgm:prSet presAssocID="{FEDDE96F-69BD-4C59-96E8-F4EED97A7BF3}" presName="sibTrans" presStyleCnt="0"/>
      <dgm:spPr/>
    </dgm:pt>
    <dgm:pt modelId="{9D249311-1F2D-4CDC-B1D2-0A9F22302680}" type="pres">
      <dgm:prSet presAssocID="{CE11E569-0C21-41BF-B97A-099DD04FA955}" presName="compNode" presStyleCnt="0"/>
      <dgm:spPr/>
    </dgm:pt>
    <dgm:pt modelId="{7F4DF6ED-446E-4B9E-BF10-64553A76AA80}" type="pres">
      <dgm:prSet presAssocID="{CE11E569-0C21-41BF-B97A-099DD04FA955}" presName="iconBgRect" presStyleLbl="bgShp" presStyleIdx="1" presStyleCnt="4"/>
      <dgm:spPr/>
    </dgm:pt>
    <dgm:pt modelId="{0FBB4480-2C05-479A-8431-4BE4EE99DE98}" type="pres">
      <dgm:prSet presAssocID="{CE11E569-0C21-41BF-B97A-099DD04FA9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14E760F-B580-4E26-AF49-684483673EC5}" type="pres">
      <dgm:prSet presAssocID="{CE11E569-0C21-41BF-B97A-099DD04FA955}" presName="spaceRect" presStyleCnt="0"/>
      <dgm:spPr/>
    </dgm:pt>
    <dgm:pt modelId="{25747FE9-E2C0-41D7-84D0-53A6EF217F6D}" type="pres">
      <dgm:prSet presAssocID="{CE11E569-0C21-41BF-B97A-099DD04FA955}" presName="textRect" presStyleLbl="revTx" presStyleIdx="1" presStyleCnt="4">
        <dgm:presLayoutVars>
          <dgm:chMax val="1"/>
          <dgm:chPref val="1"/>
        </dgm:presLayoutVars>
      </dgm:prSet>
      <dgm:spPr/>
    </dgm:pt>
    <dgm:pt modelId="{E777A3D5-67A4-469D-894A-1F7BE0E9F85F}" type="pres">
      <dgm:prSet presAssocID="{61011730-AC78-4548-9226-590AA9A043F1}" presName="sibTrans" presStyleCnt="0"/>
      <dgm:spPr/>
    </dgm:pt>
    <dgm:pt modelId="{E3CC0540-4A67-4F1F-B500-83438BEDC61F}" type="pres">
      <dgm:prSet presAssocID="{D130B5DF-23A6-4AF3-A60F-33CE496C0091}" presName="compNode" presStyleCnt="0"/>
      <dgm:spPr/>
    </dgm:pt>
    <dgm:pt modelId="{EE5D8817-340E-458E-9F14-99A94DAC10A9}" type="pres">
      <dgm:prSet presAssocID="{D130B5DF-23A6-4AF3-A60F-33CE496C0091}" presName="iconBgRect" presStyleLbl="bgShp" presStyleIdx="2" presStyleCnt="4"/>
      <dgm:spPr/>
    </dgm:pt>
    <dgm:pt modelId="{0D3DBD23-CB6C-42AF-A568-19A05838599A}" type="pres">
      <dgm:prSet presAssocID="{D130B5DF-23A6-4AF3-A60F-33CE496C009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09DED4E1-EE98-470C-9AE0-4FFCA3639894}" type="pres">
      <dgm:prSet presAssocID="{D130B5DF-23A6-4AF3-A60F-33CE496C0091}" presName="spaceRect" presStyleCnt="0"/>
      <dgm:spPr/>
    </dgm:pt>
    <dgm:pt modelId="{AE363FC1-2A00-484E-8CC1-D2832D78BE39}" type="pres">
      <dgm:prSet presAssocID="{D130B5DF-23A6-4AF3-A60F-33CE496C0091}" presName="textRect" presStyleLbl="revTx" presStyleIdx="2" presStyleCnt="4">
        <dgm:presLayoutVars>
          <dgm:chMax val="1"/>
          <dgm:chPref val="1"/>
        </dgm:presLayoutVars>
      </dgm:prSet>
      <dgm:spPr/>
    </dgm:pt>
    <dgm:pt modelId="{33DBB512-9A30-4604-B8ED-84F620E5FB6B}" type="pres">
      <dgm:prSet presAssocID="{F4F6C2D6-C1DF-4B03-8783-A319D82AF69A}" presName="sibTrans" presStyleCnt="0"/>
      <dgm:spPr/>
    </dgm:pt>
    <dgm:pt modelId="{903873D3-5633-4B8B-A48A-2DBD9196018D}" type="pres">
      <dgm:prSet presAssocID="{B6095651-8834-4135-98FC-54EA96477FE7}" presName="compNode" presStyleCnt="0"/>
      <dgm:spPr/>
    </dgm:pt>
    <dgm:pt modelId="{3F17EB09-1924-4E09-B1DF-9F4DA6723E4E}" type="pres">
      <dgm:prSet presAssocID="{B6095651-8834-4135-98FC-54EA96477FE7}" presName="iconBgRect" presStyleLbl="bgShp" presStyleIdx="3" presStyleCnt="4"/>
      <dgm:spPr/>
    </dgm:pt>
    <dgm:pt modelId="{EB02BDEC-2642-4236-BEE1-4548214A88BF}" type="pres">
      <dgm:prSet presAssocID="{B6095651-8834-4135-98FC-54EA96477F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BABE2B8-963D-41B3-82FC-9F1FE18655FF}" type="pres">
      <dgm:prSet presAssocID="{B6095651-8834-4135-98FC-54EA96477FE7}" presName="spaceRect" presStyleCnt="0"/>
      <dgm:spPr/>
    </dgm:pt>
    <dgm:pt modelId="{4821456F-91F5-4113-8A93-814BE541126A}" type="pres">
      <dgm:prSet presAssocID="{B6095651-8834-4135-98FC-54EA96477FE7}" presName="textRect" presStyleLbl="revTx" presStyleIdx="3" presStyleCnt="4">
        <dgm:presLayoutVars>
          <dgm:chMax val="1"/>
          <dgm:chPref val="1"/>
        </dgm:presLayoutVars>
      </dgm:prSet>
      <dgm:spPr/>
    </dgm:pt>
  </dgm:ptLst>
  <dgm:cxnLst>
    <dgm:cxn modelId="{3EB99F18-47C9-4629-8CFE-A83F7CD631A4}" type="presOf" srcId="{CE11E569-0C21-41BF-B97A-099DD04FA955}" destId="{25747FE9-E2C0-41D7-84D0-53A6EF217F6D}" srcOrd="0" destOrd="0" presId="urn:microsoft.com/office/officeart/2018/5/layout/IconCircleLabelList"/>
    <dgm:cxn modelId="{BDF8231D-2921-453A-BC20-41B59AC8E875}" type="presOf" srcId="{A6B38255-4D8D-44DB-A188-1AF94C7F7FEC}" destId="{18CA72BE-B8DD-472C-BD9C-28AF8F444271}" srcOrd="0" destOrd="0" presId="urn:microsoft.com/office/officeart/2018/5/layout/IconCircleLabelList"/>
    <dgm:cxn modelId="{B89FD12F-EEC9-413E-859D-46ECEC6F6EC3}" srcId="{9CC2CC56-D5E4-4097-8000-300150421DE9}" destId="{CE11E569-0C21-41BF-B97A-099DD04FA955}" srcOrd="1" destOrd="0" parTransId="{BEE2EFA4-EACD-4B47-9617-3C1D5125626D}" sibTransId="{61011730-AC78-4548-9226-590AA9A043F1}"/>
    <dgm:cxn modelId="{DB7B5B38-9A31-426F-A695-698BF245BB7F}" srcId="{9CC2CC56-D5E4-4097-8000-300150421DE9}" destId="{A6B38255-4D8D-44DB-A188-1AF94C7F7FEC}" srcOrd="0" destOrd="0" parTransId="{30B4BFD3-EA4F-4F6D-ABE8-B4F676A714F7}" sibTransId="{FEDDE96F-69BD-4C59-96E8-F4EED97A7BF3}"/>
    <dgm:cxn modelId="{C80A9A3A-439B-4AE6-B12F-58FE72E520AE}" type="presOf" srcId="{D130B5DF-23A6-4AF3-A60F-33CE496C0091}" destId="{AE363FC1-2A00-484E-8CC1-D2832D78BE39}" srcOrd="0" destOrd="0" presId="urn:microsoft.com/office/officeart/2018/5/layout/IconCircleLabelList"/>
    <dgm:cxn modelId="{2282577D-7C33-4922-B856-C506FE892B8A}" type="presOf" srcId="{B6095651-8834-4135-98FC-54EA96477FE7}" destId="{4821456F-91F5-4113-8A93-814BE541126A}" srcOrd="0" destOrd="0" presId="urn:microsoft.com/office/officeart/2018/5/layout/IconCircleLabelList"/>
    <dgm:cxn modelId="{6CC67880-59AF-40A1-B1DA-53FA4142ED30}" type="presOf" srcId="{9CC2CC56-D5E4-4097-8000-300150421DE9}" destId="{184B0F38-5C02-4C3A-A6C0-2DE694BE6351}" srcOrd="0" destOrd="0" presId="urn:microsoft.com/office/officeart/2018/5/layout/IconCircleLabelList"/>
    <dgm:cxn modelId="{B362D7C1-DD28-4E5F-B430-53C8A789D6CA}" srcId="{9CC2CC56-D5E4-4097-8000-300150421DE9}" destId="{B6095651-8834-4135-98FC-54EA96477FE7}" srcOrd="3" destOrd="0" parTransId="{46440682-106A-4E29-972E-4F1ED862EE72}" sibTransId="{3066D436-4019-473D-A6ED-AE48225EDA00}"/>
    <dgm:cxn modelId="{AA8E3CDE-D545-4F10-B209-25E485422611}" srcId="{9CC2CC56-D5E4-4097-8000-300150421DE9}" destId="{D130B5DF-23A6-4AF3-A60F-33CE496C0091}" srcOrd="2" destOrd="0" parTransId="{ACCDF54B-635A-4779-828E-84B8F6C26378}" sibTransId="{F4F6C2D6-C1DF-4B03-8783-A319D82AF69A}"/>
    <dgm:cxn modelId="{AB99080E-07CF-4D07-982F-591871CB03E3}" type="presParOf" srcId="{184B0F38-5C02-4C3A-A6C0-2DE694BE6351}" destId="{881634CB-2FE1-48E0-B4D4-32DFE6CF1B2F}" srcOrd="0" destOrd="0" presId="urn:microsoft.com/office/officeart/2018/5/layout/IconCircleLabelList"/>
    <dgm:cxn modelId="{4BBDFFBD-A016-4E6D-8C6E-82C5C20BC7AF}" type="presParOf" srcId="{881634CB-2FE1-48E0-B4D4-32DFE6CF1B2F}" destId="{8665FA58-C91B-44A7-9582-C0296AE6B7C5}" srcOrd="0" destOrd="0" presId="urn:microsoft.com/office/officeart/2018/5/layout/IconCircleLabelList"/>
    <dgm:cxn modelId="{0B5165BC-5DF0-41FD-99DF-F602D1DADA20}" type="presParOf" srcId="{881634CB-2FE1-48E0-B4D4-32DFE6CF1B2F}" destId="{DD049DDE-1EDF-4A68-A044-DE52E1554B67}" srcOrd="1" destOrd="0" presId="urn:microsoft.com/office/officeart/2018/5/layout/IconCircleLabelList"/>
    <dgm:cxn modelId="{A5C4BCE1-6800-4573-B2BA-7899C48CE24E}" type="presParOf" srcId="{881634CB-2FE1-48E0-B4D4-32DFE6CF1B2F}" destId="{5F1D2FC6-AB90-4757-928E-8E57BEF0DE5B}" srcOrd="2" destOrd="0" presId="urn:microsoft.com/office/officeart/2018/5/layout/IconCircleLabelList"/>
    <dgm:cxn modelId="{C478A291-FB0A-4045-9C68-8BC2FF4C0609}" type="presParOf" srcId="{881634CB-2FE1-48E0-B4D4-32DFE6CF1B2F}" destId="{18CA72BE-B8DD-472C-BD9C-28AF8F444271}" srcOrd="3" destOrd="0" presId="urn:microsoft.com/office/officeart/2018/5/layout/IconCircleLabelList"/>
    <dgm:cxn modelId="{04973F24-5F8D-4F33-9AF7-4ECA968EAA97}" type="presParOf" srcId="{184B0F38-5C02-4C3A-A6C0-2DE694BE6351}" destId="{031877EF-6860-4D42-9FA8-5B139344E3F4}" srcOrd="1" destOrd="0" presId="urn:microsoft.com/office/officeart/2018/5/layout/IconCircleLabelList"/>
    <dgm:cxn modelId="{BBAF274B-00FD-4C1F-82A9-915E21274327}" type="presParOf" srcId="{184B0F38-5C02-4C3A-A6C0-2DE694BE6351}" destId="{9D249311-1F2D-4CDC-B1D2-0A9F22302680}" srcOrd="2" destOrd="0" presId="urn:microsoft.com/office/officeart/2018/5/layout/IconCircleLabelList"/>
    <dgm:cxn modelId="{152083E8-89F4-42F1-82D5-FF8EAD925077}" type="presParOf" srcId="{9D249311-1F2D-4CDC-B1D2-0A9F22302680}" destId="{7F4DF6ED-446E-4B9E-BF10-64553A76AA80}" srcOrd="0" destOrd="0" presId="urn:microsoft.com/office/officeart/2018/5/layout/IconCircleLabelList"/>
    <dgm:cxn modelId="{AA00A96F-02BD-42BA-8B0B-5BDA6E3D413B}" type="presParOf" srcId="{9D249311-1F2D-4CDC-B1D2-0A9F22302680}" destId="{0FBB4480-2C05-479A-8431-4BE4EE99DE98}" srcOrd="1" destOrd="0" presId="urn:microsoft.com/office/officeart/2018/5/layout/IconCircleLabelList"/>
    <dgm:cxn modelId="{E8505E55-6F33-42B7-9A67-337BA5DAB7B8}" type="presParOf" srcId="{9D249311-1F2D-4CDC-B1D2-0A9F22302680}" destId="{714E760F-B580-4E26-AF49-684483673EC5}" srcOrd="2" destOrd="0" presId="urn:microsoft.com/office/officeart/2018/5/layout/IconCircleLabelList"/>
    <dgm:cxn modelId="{4C724A09-A601-41ED-AA5E-ADFC89C386AD}" type="presParOf" srcId="{9D249311-1F2D-4CDC-B1D2-0A9F22302680}" destId="{25747FE9-E2C0-41D7-84D0-53A6EF217F6D}" srcOrd="3" destOrd="0" presId="urn:microsoft.com/office/officeart/2018/5/layout/IconCircleLabelList"/>
    <dgm:cxn modelId="{6A49F990-6CA9-4B1F-8F5A-C744B3C2EEF1}" type="presParOf" srcId="{184B0F38-5C02-4C3A-A6C0-2DE694BE6351}" destId="{E777A3D5-67A4-469D-894A-1F7BE0E9F85F}" srcOrd="3" destOrd="0" presId="urn:microsoft.com/office/officeart/2018/5/layout/IconCircleLabelList"/>
    <dgm:cxn modelId="{82ACF1B9-56C0-4979-91EB-641C53305637}" type="presParOf" srcId="{184B0F38-5C02-4C3A-A6C0-2DE694BE6351}" destId="{E3CC0540-4A67-4F1F-B500-83438BEDC61F}" srcOrd="4" destOrd="0" presId="urn:microsoft.com/office/officeart/2018/5/layout/IconCircleLabelList"/>
    <dgm:cxn modelId="{CA30E18A-593D-4465-8541-0EFB61126833}" type="presParOf" srcId="{E3CC0540-4A67-4F1F-B500-83438BEDC61F}" destId="{EE5D8817-340E-458E-9F14-99A94DAC10A9}" srcOrd="0" destOrd="0" presId="urn:microsoft.com/office/officeart/2018/5/layout/IconCircleLabelList"/>
    <dgm:cxn modelId="{5A0330A1-32B5-451F-AC85-629825A6ADC3}" type="presParOf" srcId="{E3CC0540-4A67-4F1F-B500-83438BEDC61F}" destId="{0D3DBD23-CB6C-42AF-A568-19A05838599A}" srcOrd="1" destOrd="0" presId="urn:microsoft.com/office/officeart/2018/5/layout/IconCircleLabelList"/>
    <dgm:cxn modelId="{08439B49-CF1C-4119-AA58-E01D528555C3}" type="presParOf" srcId="{E3CC0540-4A67-4F1F-B500-83438BEDC61F}" destId="{09DED4E1-EE98-470C-9AE0-4FFCA3639894}" srcOrd="2" destOrd="0" presId="urn:microsoft.com/office/officeart/2018/5/layout/IconCircleLabelList"/>
    <dgm:cxn modelId="{D5721AB6-D8BB-438B-9D2F-DA5E2C446D38}" type="presParOf" srcId="{E3CC0540-4A67-4F1F-B500-83438BEDC61F}" destId="{AE363FC1-2A00-484E-8CC1-D2832D78BE39}" srcOrd="3" destOrd="0" presId="urn:microsoft.com/office/officeart/2018/5/layout/IconCircleLabelList"/>
    <dgm:cxn modelId="{74B53AFC-411F-4C09-B413-B63135F715FB}" type="presParOf" srcId="{184B0F38-5C02-4C3A-A6C0-2DE694BE6351}" destId="{33DBB512-9A30-4604-B8ED-84F620E5FB6B}" srcOrd="5" destOrd="0" presId="urn:microsoft.com/office/officeart/2018/5/layout/IconCircleLabelList"/>
    <dgm:cxn modelId="{6AAECE31-5CA9-411F-8590-8FB92C3574FC}" type="presParOf" srcId="{184B0F38-5C02-4C3A-A6C0-2DE694BE6351}" destId="{903873D3-5633-4B8B-A48A-2DBD9196018D}" srcOrd="6" destOrd="0" presId="urn:microsoft.com/office/officeart/2018/5/layout/IconCircleLabelList"/>
    <dgm:cxn modelId="{28360856-AFBC-4FED-B6D2-787EFCCA2EA0}" type="presParOf" srcId="{903873D3-5633-4B8B-A48A-2DBD9196018D}" destId="{3F17EB09-1924-4E09-B1DF-9F4DA6723E4E}" srcOrd="0" destOrd="0" presId="urn:microsoft.com/office/officeart/2018/5/layout/IconCircleLabelList"/>
    <dgm:cxn modelId="{175EFB8A-721D-4F4F-9910-2C4F49F5BECF}" type="presParOf" srcId="{903873D3-5633-4B8B-A48A-2DBD9196018D}" destId="{EB02BDEC-2642-4236-BEE1-4548214A88BF}" srcOrd="1" destOrd="0" presId="urn:microsoft.com/office/officeart/2018/5/layout/IconCircleLabelList"/>
    <dgm:cxn modelId="{358FCA87-60E6-4A78-A589-5F89A4BC451B}" type="presParOf" srcId="{903873D3-5633-4B8B-A48A-2DBD9196018D}" destId="{9BABE2B8-963D-41B3-82FC-9F1FE18655FF}" srcOrd="2" destOrd="0" presId="urn:microsoft.com/office/officeart/2018/5/layout/IconCircleLabelList"/>
    <dgm:cxn modelId="{A7306345-EF19-4231-BA3E-0913E85A39FA}" type="presParOf" srcId="{903873D3-5633-4B8B-A48A-2DBD9196018D}" destId="{4821456F-91F5-4113-8A93-814BE541126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B540D9F-A452-47AE-BEF5-4B02ED319969}" type="doc">
      <dgm:prSet loTypeId="urn:microsoft.com/office/officeart/2005/8/layout/vList2" loCatId="list" qsTypeId="urn:microsoft.com/office/officeart/2005/8/quickstyle/simple5" qsCatId="simple" csTypeId="urn:microsoft.com/office/officeart/2005/8/colors/accent2_2" csCatId="accent2"/>
      <dgm:spPr/>
      <dgm:t>
        <a:bodyPr/>
        <a:lstStyle/>
        <a:p>
          <a:endParaRPr lang="en-US"/>
        </a:p>
      </dgm:t>
    </dgm:pt>
    <dgm:pt modelId="{0E3300A2-3CDE-4B36-8730-73BD70219EE5}">
      <dgm:prSet/>
      <dgm:spPr/>
      <dgm:t>
        <a:bodyPr/>
        <a:lstStyle/>
        <a:p>
          <a:r>
            <a:rPr lang="en-US" b="0" i="0" dirty="0"/>
            <a:t>Transitive closure</a:t>
          </a:r>
          <a:endParaRPr lang="en-US" dirty="0"/>
        </a:p>
      </dgm:t>
    </dgm:pt>
    <dgm:pt modelId="{DA5E2520-D0E4-4CB2-881C-E826B2077F76}" type="parTrans" cxnId="{FAB53E67-578D-4286-8231-BE01F2BBFEAC}">
      <dgm:prSet/>
      <dgm:spPr/>
      <dgm:t>
        <a:bodyPr/>
        <a:lstStyle/>
        <a:p>
          <a:endParaRPr lang="en-US"/>
        </a:p>
      </dgm:t>
    </dgm:pt>
    <dgm:pt modelId="{1DA40ED7-0556-4714-8A30-E3974F742720}" type="sibTrans" cxnId="{FAB53E67-578D-4286-8231-BE01F2BBFEAC}">
      <dgm:prSet/>
      <dgm:spPr/>
      <dgm:t>
        <a:bodyPr/>
        <a:lstStyle/>
        <a:p>
          <a:endParaRPr lang="en-US"/>
        </a:p>
      </dgm:t>
    </dgm:pt>
    <dgm:pt modelId="{A7660A9D-73CF-4F39-B11B-5CFBC4C3B120}">
      <dgm:prSet/>
      <dgm:spPr/>
      <dgm:t>
        <a:bodyPr/>
        <a:lstStyle/>
        <a:p>
          <a:r>
            <a:rPr lang="en-US" b="0" i="0" dirty="0"/>
            <a:t>Triangle counting</a:t>
          </a:r>
          <a:endParaRPr lang="en-US" dirty="0"/>
        </a:p>
      </dgm:t>
    </dgm:pt>
    <dgm:pt modelId="{D492D7AA-1290-42CB-BCD9-BDEAD2F0CDC9}" type="parTrans" cxnId="{7C5B44CF-318D-48EE-A863-63E85316B183}">
      <dgm:prSet/>
      <dgm:spPr/>
      <dgm:t>
        <a:bodyPr/>
        <a:lstStyle/>
        <a:p>
          <a:endParaRPr lang="en-US"/>
        </a:p>
      </dgm:t>
    </dgm:pt>
    <dgm:pt modelId="{5054C3D9-58AD-4A1C-90AF-8DD1BF4C9CD5}" type="sibTrans" cxnId="{7C5B44CF-318D-48EE-A863-63E85316B183}">
      <dgm:prSet/>
      <dgm:spPr/>
      <dgm:t>
        <a:bodyPr/>
        <a:lstStyle/>
        <a:p>
          <a:endParaRPr lang="en-US"/>
        </a:p>
      </dgm:t>
    </dgm:pt>
    <dgm:pt modelId="{57E61712-E7B0-4DE6-AE4A-9DA6BE2FDB58}">
      <dgm:prSet/>
      <dgm:spPr/>
      <dgm:t>
        <a:bodyPr/>
        <a:lstStyle/>
        <a:p>
          <a:r>
            <a:rPr lang="en-US" b="0" i="0" dirty="0"/>
            <a:t>Finding maximal cliques</a:t>
          </a:r>
          <a:endParaRPr lang="en-US" dirty="0"/>
        </a:p>
      </dgm:t>
    </dgm:pt>
    <dgm:pt modelId="{5D4567CC-1D25-47E9-AE8F-AB0379DE0C3C}" type="parTrans" cxnId="{5105F0A0-4470-4340-86BB-2A8E8748DF51}">
      <dgm:prSet/>
      <dgm:spPr/>
      <dgm:t>
        <a:bodyPr/>
        <a:lstStyle/>
        <a:p>
          <a:endParaRPr lang="en-US"/>
        </a:p>
      </dgm:t>
    </dgm:pt>
    <dgm:pt modelId="{81A087B9-DE50-4ECA-83BE-43A91784E055}" type="sibTrans" cxnId="{5105F0A0-4470-4340-86BB-2A8E8748DF51}">
      <dgm:prSet/>
      <dgm:spPr/>
      <dgm:t>
        <a:bodyPr/>
        <a:lstStyle/>
        <a:p>
          <a:endParaRPr lang="en-US"/>
        </a:p>
      </dgm:t>
    </dgm:pt>
    <dgm:pt modelId="{571690D4-DB53-4C82-8E77-729769648522}">
      <dgm:prSet/>
      <dgm:spPr/>
      <dgm:t>
        <a:bodyPr/>
        <a:lstStyle/>
        <a:p>
          <a:r>
            <a:rPr lang="en-US" b="0" i="0" dirty="0"/>
            <a:t>Finding frequent </a:t>
          </a:r>
          <a:r>
            <a:rPr lang="en-US" b="0" i="0" dirty="0" err="1"/>
            <a:t>itemsets</a:t>
          </a:r>
          <a:endParaRPr lang="en-US" dirty="0" err="1"/>
        </a:p>
      </dgm:t>
    </dgm:pt>
    <dgm:pt modelId="{4C660B6D-9290-4439-82FF-23F2B0D0BF4F}" type="parTrans" cxnId="{3C945B88-E33C-4BD1-BBAC-7B2002041F1A}">
      <dgm:prSet/>
      <dgm:spPr/>
      <dgm:t>
        <a:bodyPr/>
        <a:lstStyle/>
        <a:p>
          <a:endParaRPr lang="en-US"/>
        </a:p>
      </dgm:t>
    </dgm:pt>
    <dgm:pt modelId="{776CF532-C769-4D2A-B6CE-F36919951EF0}" type="sibTrans" cxnId="{3C945B88-E33C-4BD1-BBAC-7B2002041F1A}">
      <dgm:prSet/>
      <dgm:spPr/>
      <dgm:t>
        <a:bodyPr/>
        <a:lstStyle/>
        <a:p>
          <a:endParaRPr lang="en-US"/>
        </a:p>
      </dgm:t>
    </dgm:pt>
    <dgm:pt modelId="{AFE76347-0526-426B-BEA7-85FF40D84648}">
      <dgm:prSet/>
      <dgm:spPr/>
      <dgm:t>
        <a:bodyPr/>
        <a:lstStyle/>
        <a:p>
          <a:pPr rtl="0"/>
          <a:r>
            <a:rPr lang="en-US" b="0" i="0" dirty="0">
              <a:latin typeface="Proxima Nova Bl"/>
            </a:rPr>
            <a:t>Data mining</a:t>
          </a:r>
          <a:endParaRPr lang="en-US" dirty="0"/>
        </a:p>
      </dgm:t>
    </dgm:pt>
    <dgm:pt modelId="{1D074D37-D7F4-430B-A758-4E37ABFD8BDC}" type="parTrans" cxnId="{FDA56398-1E83-4292-A8D3-305A35E25D18}">
      <dgm:prSet/>
      <dgm:spPr/>
      <dgm:t>
        <a:bodyPr/>
        <a:lstStyle/>
        <a:p>
          <a:endParaRPr lang="en-US"/>
        </a:p>
      </dgm:t>
    </dgm:pt>
    <dgm:pt modelId="{FC127958-021E-4655-A43B-0236D62A59B9}" type="sibTrans" cxnId="{FDA56398-1E83-4292-A8D3-305A35E25D18}">
      <dgm:prSet/>
      <dgm:spPr/>
      <dgm:t>
        <a:bodyPr/>
        <a:lstStyle/>
        <a:p>
          <a:endParaRPr lang="en-US"/>
        </a:p>
      </dgm:t>
    </dgm:pt>
    <dgm:pt modelId="{10DC61BB-7E00-4BCF-A47E-FB30649DEC8B}" type="pres">
      <dgm:prSet presAssocID="{6B540D9F-A452-47AE-BEF5-4B02ED319969}" presName="linear" presStyleCnt="0">
        <dgm:presLayoutVars>
          <dgm:animLvl val="lvl"/>
          <dgm:resizeHandles val="exact"/>
        </dgm:presLayoutVars>
      </dgm:prSet>
      <dgm:spPr/>
    </dgm:pt>
    <dgm:pt modelId="{4DFED9DA-6895-41F7-92E9-D76A14BD3B09}" type="pres">
      <dgm:prSet presAssocID="{0E3300A2-3CDE-4B36-8730-73BD70219EE5}" presName="parentText" presStyleLbl="node1" presStyleIdx="0" presStyleCnt="5">
        <dgm:presLayoutVars>
          <dgm:chMax val="0"/>
          <dgm:bulletEnabled val="1"/>
        </dgm:presLayoutVars>
      </dgm:prSet>
      <dgm:spPr/>
    </dgm:pt>
    <dgm:pt modelId="{A2336C19-FF55-41F8-AF76-EB376D47006A}" type="pres">
      <dgm:prSet presAssocID="{1DA40ED7-0556-4714-8A30-E3974F742720}" presName="spacer" presStyleCnt="0"/>
      <dgm:spPr/>
    </dgm:pt>
    <dgm:pt modelId="{78B7C727-87B9-441D-A16F-72FE08AFEE04}" type="pres">
      <dgm:prSet presAssocID="{A7660A9D-73CF-4F39-B11B-5CFBC4C3B120}" presName="parentText" presStyleLbl="node1" presStyleIdx="1" presStyleCnt="5">
        <dgm:presLayoutVars>
          <dgm:chMax val="0"/>
          <dgm:bulletEnabled val="1"/>
        </dgm:presLayoutVars>
      </dgm:prSet>
      <dgm:spPr/>
    </dgm:pt>
    <dgm:pt modelId="{246F2143-E95F-411D-BF83-D29398EF6952}" type="pres">
      <dgm:prSet presAssocID="{5054C3D9-58AD-4A1C-90AF-8DD1BF4C9CD5}" presName="spacer" presStyleCnt="0"/>
      <dgm:spPr/>
    </dgm:pt>
    <dgm:pt modelId="{3D890BA4-E8A5-46AD-8BB3-19B5C362550A}" type="pres">
      <dgm:prSet presAssocID="{57E61712-E7B0-4DE6-AE4A-9DA6BE2FDB58}" presName="parentText" presStyleLbl="node1" presStyleIdx="2" presStyleCnt="5">
        <dgm:presLayoutVars>
          <dgm:chMax val="0"/>
          <dgm:bulletEnabled val="1"/>
        </dgm:presLayoutVars>
      </dgm:prSet>
      <dgm:spPr/>
    </dgm:pt>
    <dgm:pt modelId="{4740FC06-581D-4FFB-9AF6-ABDEE15120E7}" type="pres">
      <dgm:prSet presAssocID="{81A087B9-DE50-4ECA-83BE-43A91784E055}" presName="spacer" presStyleCnt="0"/>
      <dgm:spPr/>
    </dgm:pt>
    <dgm:pt modelId="{B79EEE42-2BF6-48C0-BA41-FEC19396DF17}" type="pres">
      <dgm:prSet presAssocID="{571690D4-DB53-4C82-8E77-729769648522}" presName="parentText" presStyleLbl="node1" presStyleIdx="3" presStyleCnt="5">
        <dgm:presLayoutVars>
          <dgm:chMax val="0"/>
          <dgm:bulletEnabled val="1"/>
        </dgm:presLayoutVars>
      </dgm:prSet>
      <dgm:spPr/>
    </dgm:pt>
    <dgm:pt modelId="{14D2C226-2FEC-404C-A0DD-A1F5456150BE}" type="pres">
      <dgm:prSet presAssocID="{776CF532-C769-4D2A-B6CE-F36919951EF0}" presName="spacer" presStyleCnt="0"/>
      <dgm:spPr/>
    </dgm:pt>
    <dgm:pt modelId="{84596BF4-12A9-41C8-977A-055A9E6EA74C}" type="pres">
      <dgm:prSet presAssocID="{AFE76347-0526-426B-BEA7-85FF40D84648}" presName="parentText" presStyleLbl="node1" presStyleIdx="4" presStyleCnt="5">
        <dgm:presLayoutVars>
          <dgm:chMax val="0"/>
          <dgm:bulletEnabled val="1"/>
        </dgm:presLayoutVars>
      </dgm:prSet>
      <dgm:spPr/>
    </dgm:pt>
  </dgm:ptLst>
  <dgm:cxnLst>
    <dgm:cxn modelId="{C9FDAC2C-5E3D-474B-BC1D-DE38595C219A}" type="presOf" srcId="{6B540D9F-A452-47AE-BEF5-4B02ED319969}" destId="{10DC61BB-7E00-4BCF-A47E-FB30649DEC8B}" srcOrd="0" destOrd="0" presId="urn:microsoft.com/office/officeart/2005/8/layout/vList2"/>
    <dgm:cxn modelId="{65F1765B-AC7A-4E7D-BA49-18FF3A9EF799}" type="presOf" srcId="{57E61712-E7B0-4DE6-AE4A-9DA6BE2FDB58}" destId="{3D890BA4-E8A5-46AD-8BB3-19B5C362550A}" srcOrd="0" destOrd="0" presId="urn:microsoft.com/office/officeart/2005/8/layout/vList2"/>
    <dgm:cxn modelId="{FAB53E67-578D-4286-8231-BE01F2BBFEAC}" srcId="{6B540D9F-A452-47AE-BEF5-4B02ED319969}" destId="{0E3300A2-3CDE-4B36-8730-73BD70219EE5}" srcOrd="0" destOrd="0" parTransId="{DA5E2520-D0E4-4CB2-881C-E826B2077F76}" sibTransId="{1DA40ED7-0556-4714-8A30-E3974F742720}"/>
    <dgm:cxn modelId="{3C945B88-E33C-4BD1-BBAC-7B2002041F1A}" srcId="{6B540D9F-A452-47AE-BEF5-4B02ED319969}" destId="{571690D4-DB53-4C82-8E77-729769648522}" srcOrd="3" destOrd="0" parTransId="{4C660B6D-9290-4439-82FF-23F2B0D0BF4F}" sibTransId="{776CF532-C769-4D2A-B6CE-F36919951EF0}"/>
    <dgm:cxn modelId="{D800D493-5E21-434D-A4CD-F648E01F1405}" type="presOf" srcId="{AFE76347-0526-426B-BEA7-85FF40D84648}" destId="{84596BF4-12A9-41C8-977A-055A9E6EA74C}" srcOrd="0" destOrd="0" presId="urn:microsoft.com/office/officeart/2005/8/layout/vList2"/>
    <dgm:cxn modelId="{FDA56398-1E83-4292-A8D3-305A35E25D18}" srcId="{6B540D9F-A452-47AE-BEF5-4B02ED319969}" destId="{AFE76347-0526-426B-BEA7-85FF40D84648}" srcOrd="4" destOrd="0" parTransId="{1D074D37-D7F4-430B-A758-4E37ABFD8BDC}" sibTransId="{FC127958-021E-4655-A43B-0236D62A59B9}"/>
    <dgm:cxn modelId="{E3D87A9D-4209-477A-868B-284A57057F9E}" type="presOf" srcId="{571690D4-DB53-4C82-8E77-729769648522}" destId="{B79EEE42-2BF6-48C0-BA41-FEC19396DF17}" srcOrd="0" destOrd="0" presId="urn:microsoft.com/office/officeart/2005/8/layout/vList2"/>
    <dgm:cxn modelId="{5105F0A0-4470-4340-86BB-2A8E8748DF51}" srcId="{6B540D9F-A452-47AE-BEF5-4B02ED319969}" destId="{57E61712-E7B0-4DE6-AE4A-9DA6BE2FDB58}" srcOrd="2" destOrd="0" parTransId="{5D4567CC-1D25-47E9-AE8F-AB0379DE0C3C}" sibTransId="{81A087B9-DE50-4ECA-83BE-43A91784E055}"/>
    <dgm:cxn modelId="{7C5B44CF-318D-48EE-A863-63E85316B183}" srcId="{6B540D9F-A452-47AE-BEF5-4B02ED319969}" destId="{A7660A9D-73CF-4F39-B11B-5CFBC4C3B120}" srcOrd="1" destOrd="0" parTransId="{D492D7AA-1290-42CB-BCD9-BDEAD2F0CDC9}" sibTransId="{5054C3D9-58AD-4A1C-90AF-8DD1BF4C9CD5}"/>
    <dgm:cxn modelId="{14D7B4CF-D576-4D28-BA50-D725887C336A}" type="presOf" srcId="{0E3300A2-3CDE-4B36-8730-73BD70219EE5}" destId="{4DFED9DA-6895-41F7-92E9-D76A14BD3B09}" srcOrd="0" destOrd="0" presId="urn:microsoft.com/office/officeart/2005/8/layout/vList2"/>
    <dgm:cxn modelId="{A4EF4FF5-5C54-4541-BB34-D3A3C8560DAF}" type="presOf" srcId="{A7660A9D-73CF-4F39-B11B-5CFBC4C3B120}" destId="{78B7C727-87B9-441D-A16F-72FE08AFEE04}" srcOrd="0" destOrd="0" presId="urn:microsoft.com/office/officeart/2005/8/layout/vList2"/>
    <dgm:cxn modelId="{8B850BD5-9895-40E3-9A5F-C5AC71ED9F45}" type="presParOf" srcId="{10DC61BB-7E00-4BCF-A47E-FB30649DEC8B}" destId="{4DFED9DA-6895-41F7-92E9-D76A14BD3B09}" srcOrd="0" destOrd="0" presId="urn:microsoft.com/office/officeart/2005/8/layout/vList2"/>
    <dgm:cxn modelId="{486BDE50-0CD4-4916-883D-989342465FD3}" type="presParOf" srcId="{10DC61BB-7E00-4BCF-A47E-FB30649DEC8B}" destId="{A2336C19-FF55-41F8-AF76-EB376D47006A}" srcOrd="1" destOrd="0" presId="urn:microsoft.com/office/officeart/2005/8/layout/vList2"/>
    <dgm:cxn modelId="{3476724C-A9D2-4C75-B12D-CAE6CCD753B8}" type="presParOf" srcId="{10DC61BB-7E00-4BCF-A47E-FB30649DEC8B}" destId="{78B7C727-87B9-441D-A16F-72FE08AFEE04}" srcOrd="2" destOrd="0" presId="urn:microsoft.com/office/officeart/2005/8/layout/vList2"/>
    <dgm:cxn modelId="{8D45F3C5-9F88-4EAE-AA39-6BEFD1EE16CC}" type="presParOf" srcId="{10DC61BB-7E00-4BCF-A47E-FB30649DEC8B}" destId="{246F2143-E95F-411D-BF83-D29398EF6952}" srcOrd="3" destOrd="0" presId="urn:microsoft.com/office/officeart/2005/8/layout/vList2"/>
    <dgm:cxn modelId="{C4EBB890-B887-497F-A2CF-D1E002DCE726}" type="presParOf" srcId="{10DC61BB-7E00-4BCF-A47E-FB30649DEC8B}" destId="{3D890BA4-E8A5-46AD-8BB3-19B5C362550A}" srcOrd="4" destOrd="0" presId="urn:microsoft.com/office/officeart/2005/8/layout/vList2"/>
    <dgm:cxn modelId="{A204FA92-EDB9-48E8-9475-005EB723A80F}" type="presParOf" srcId="{10DC61BB-7E00-4BCF-A47E-FB30649DEC8B}" destId="{4740FC06-581D-4FFB-9AF6-ABDEE15120E7}" srcOrd="5" destOrd="0" presId="urn:microsoft.com/office/officeart/2005/8/layout/vList2"/>
    <dgm:cxn modelId="{66D161F0-48ED-4856-81BB-CDE686036679}" type="presParOf" srcId="{10DC61BB-7E00-4BCF-A47E-FB30649DEC8B}" destId="{B79EEE42-2BF6-48C0-BA41-FEC19396DF17}" srcOrd="6" destOrd="0" presId="urn:microsoft.com/office/officeart/2005/8/layout/vList2"/>
    <dgm:cxn modelId="{CE1C3788-D8D8-445E-A119-908B4FF29815}" type="presParOf" srcId="{10DC61BB-7E00-4BCF-A47E-FB30649DEC8B}" destId="{14D2C226-2FEC-404C-A0DD-A1F5456150BE}" srcOrd="7" destOrd="0" presId="urn:microsoft.com/office/officeart/2005/8/layout/vList2"/>
    <dgm:cxn modelId="{B8D7AEC3-D7FC-4337-8A7D-50CD42816588}" type="presParOf" srcId="{10DC61BB-7E00-4BCF-A47E-FB30649DEC8B}" destId="{84596BF4-12A9-41C8-977A-055A9E6EA74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B21304-6059-42EB-A727-06D4DEDA84CC}" type="doc">
      <dgm:prSet loTypeId="urn:microsoft.com/office/officeart/2005/8/layout/hierarchy1" loCatId="hierarchy" qsTypeId="urn:microsoft.com/office/officeart/2005/8/quickstyle/simple4" qsCatId="simple" csTypeId="urn:microsoft.com/office/officeart/2005/8/colors/accent2_2" csCatId="accent2"/>
      <dgm:spPr/>
      <dgm:t>
        <a:bodyPr/>
        <a:lstStyle/>
        <a:p>
          <a:endParaRPr lang="en-US"/>
        </a:p>
      </dgm:t>
    </dgm:pt>
    <dgm:pt modelId="{ECC1187A-9110-4C6C-BBFE-5515A062A4E6}">
      <dgm:prSet/>
      <dgm:spPr/>
      <dgm:t>
        <a:bodyPr/>
        <a:lstStyle/>
        <a:p>
          <a:r>
            <a:rPr lang="en-US" b="0" i="0"/>
            <a:t>Fuse operations</a:t>
          </a:r>
          <a:endParaRPr lang="en-US"/>
        </a:p>
      </dgm:t>
    </dgm:pt>
    <dgm:pt modelId="{30F61764-A5C5-4007-98D2-DEA93ACE90AC}" type="parTrans" cxnId="{F04834A2-9CB2-4B8C-8C97-A3828BD82FF7}">
      <dgm:prSet/>
      <dgm:spPr/>
      <dgm:t>
        <a:bodyPr/>
        <a:lstStyle/>
        <a:p>
          <a:endParaRPr lang="en-US"/>
        </a:p>
      </dgm:t>
    </dgm:pt>
    <dgm:pt modelId="{79BDDF65-9241-481A-9CE6-BF8ED11278A5}" type="sibTrans" cxnId="{F04834A2-9CB2-4B8C-8C97-A3828BD82FF7}">
      <dgm:prSet/>
      <dgm:spPr/>
      <dgm:t>
        <a:bodyPr/>
        <a:lstStyle/>
        <a:p>
          <a:endParaRPr lang="en-US"/>
        </a:p>
      </dgm:t>
    </dgm:pt>
    <dgm:pt modelId="{BCBB656B-782B-4E72-BEB6-7F2B592DACFE}">
      <dgm:prSet/>
      <dgm:spPr/>
      <dgm:t>
        <a:bodyPr/>
        <a:lstStyle/>
        <a:p>
          <a:r>
            <a:rPr lang="en-US" b="0" i="0"/>
            <a:t>Thread-block configuration</a:t>
          </a:r>
          <a:endParaRPr lang="en-US"/>
        </a:p>
      </dgm:t>
    </dgm:pt>
    <dgm:pt modelId="{F1E1CBE6-04C5-44EA-A3F8-9DE34CD29410}" type="parTrans" cxnId="{EF1ABE31-840A-42B0-AC32-D198F580D0F5}">
      <dgm:prSet/>
      <dgm:spPr/>
      <dgm:t>
        <a:bodyPr/>
        <a:lstStyle/>
        <a:p>
          <a:endParaRPr lang="en-US"/>
        </a:p>
      </dgm:t>
    </dgm:pt>
    <dgm:pt modelId="{682434EB-FBEA-43AA-AC47-91F17EC87560}" type="sibTrans" cxnId="{EF1ABE31-840A-42B0-AC32-D198F580D0F5}">
      <dgm:prSet/>
      <dgm:spPr/>
      <dgm:t>
        <a:bodyPr/>
        <a:lstStyle/>
        <a:p>
          <a:endParaRPr lang="en-US"/>
        </a:p>
      </dgm:t>
    </dgm:pt>
    <dgm:pt modelId="{86BE357A-74C9-4076-9489-A2E78A9E765C}">
      <dgm:prSet/>
      <dgm:spPr/>
      <dgm:t>
        <a:bodyPr/>
        <a:lstStyle/>
        <a:p>
          <a:r>
            <a:rPr lang="en-US" b="0" i="0"/>
            <a:t>Memory management</a:t>
          </a:r>
          <a:endParaRPr lang="en-US"/>
        </a:p>
      </dgm:t>
    </dgm:pt>
    <dgm:pt modelId="{4D58C01B-CC88-424C-95CD-CD90FA9B7473}" type="parTrans" cxnId="{C6DEC056-113F-4C91-ACB9-358474A9AE17}">
      <dgm:prSet/>
      <dgm:spPr/>
      <dgm:t>
        <a:bodyPr/>
        <a:lstStyle/>
        <a:p>
          <a:endParaRPr lang="en-US"/>
        </a:p>
      </dgm:t>
    </dgm:pt>
    <dgm:pt modelId="{ED1A6D36-7AED-4502-8B3F-29DBEF0F4321}" type="sibTrans" cxnId="{C6DEC056-113F-4C91-ACB9-358474A9AE17}">
      <dgm:prSet/>
      <dgm:spPr/>
      <dgm:t>
        <a:bodyPr/>
        <a:lstStyle/>
        <a:p>
          <a:endParaRPr lang="en-US"/>
        </a:p>
      </dgm:t>
    </dgm:pt>
    <dgm:pt modelId="{97274698-8023-4FB9-A853-F7C5299D523C}">
      <dgm:prSet/>
      <dgm:spPr/>
      <dgm:t>
        <a:bodyPr/>
        <a:lstStyle/>
        <a:p>
          <a:r>
            <a:rPr lang="en-US" b="0" i="0"/>
            <a:t>Optimize data structure</a:t>
          </a:r>
          <a:endParaRPr lang="en-US"/>
        </a:p>
      </dgm:t>
    </dgm:pt>
    <dgm:pt modelId="{0CED3558-5C14-4C68-9406-81D1A951F29D}" type="parTrans" cxnId="{ADF45D69-3470-4AFE-AE6C-1CE06F35A9F8}">
      <dgm:prSet/>
      <dgm:spPr/>
      <dgm:t>
        <a:bodyPr/>
        <a:lstStyle/>
        <a:p>
          <a:endParaRPr lang="en-US"/>
        </a:p>
      </dgm:t>
    </dgm:pt>
    <dgm:pt modelId="{37E695FF-2A15-4667-8D24-A88DF5196FBB}" type="sibTrans" cxnId="{ADF45D69-3470-4AFE-AE6C-1CE06F35A9F8}">
      <dgm:prSet/>
      <dgm:spPr/>
      <dgm:t>
        <a:bodyPr/>
        <a:lstStyle/>
        <a:p>
          <a:endParaRPr lang="en-US"/>
        </a:p>
      </dgm:t>
    </dgm:pt>
    <dgm:pt modelId="{850D588D-ED27-496C-9EA5-3A1DB3BF21F1}" type="pres">
      <dgm:prSet presAssocID="{82B21304-6059-42EB-A727-06D4DEDA84CC}" presName="hierChild1" presStyleCnt="0">
        <dgm:presLayoutVars>
          <dgm:chPref val="1"/>
          <dgm:dir/>
          <dgm:animOne val="branch"/>
          <dgm:animLvl val="lvl"/>
          <dgm:resizeHandles/>
        </dgm:presLayoutVars>
      </dgm:prSet>
      <dgm:spPr/>
    </dgm:pt>
    <dgm:pt modelId="{F305BAF6-11B1-432D-983B-8718B7A996FE}" type="pres">
      <dgm:prSet presAssocID="{ECC1187A-9110-4C6C-BBFE-5515A062A4E6}" presName="hierRoot1" presStyleCnt="0"/>
      <dgm:spPr/>
    </dgm:pt>
    <dgm:pt modelId="{BDF4315B-0C80-466B-B33E-D3E122637A1B}" type="pres">
      <dgm:prSet presAssocID="{ECC1187A-9110-4C6C-BBFE-5515A062A4E6}" presName="composite" presStyleCnt="0"/>
      <dgm:spPr/>
    </dgm:pt>
    <dgm:pt modelId="{B2E74500-E0C8-490C-AFB5-7B2DA725DD7C}" type="pres">
      <dgm:prSet presAssocID="{ECC1187A-9110-4C6C-BBFE-5515A062A4E6}" presName="background" presStyleLbl="node0" presStyleIdx="0" presStyleCnt="4"/>
      <dgm:spPr/>
    </dgm:pt>
    <dgm:pt modelId="{8B2F5707-5618-4571-BC89-92918D6C063B}" type="pres">
      <dgm:prSet presAssocID="{ECC1187A-9110-4C6C-BBFE-5515A062A4E6}" presName="text" presStyleLbl="fgAcc0" presStyleIdx="0" presStyleCnt="4">
        <dgm:presLayoutVars>
          <dgm:chPref val="3"/>
        </dgm:presLayoutVars>
      </dgm:prSet>
      <dgm:spPr/>
    </dgm:pt>
    <dgm:pt modelId="{533F71B3-F41D-4CFE-B3A7-5189AE356185}" type="pres">
      <dgm:prSet presAssocID="{ECC1187A-9110-4C6C-BBFE-5515A062A4E6}" presName="hierChild2" presStyleCnt="0"/>
      <dgm:spPr/>
    </dgm:pt>
    <dgm:pt modelId="{4DE73EBB-AE8A-496C-B183-04694F9FC057}" type="pres">
      <dgm:prSet presAssocID="{BCBB656B-782B-4E72-BEB6-7F2B592DACFE}" presName="hierRoot1" presStyleCnt="0"/>
      <dgm:spPr/>
    </dgm:pt>
    <dgm:pt modelId="{C270965D-0AC4-4918-8851-C4D7355DA761}" type="pres">
      <dgm:prSet presAssocID="{BCBB656B-782B-4E72-BEB6-7F2B592DACFE}" presName="composite" presStyleCnt="0"/>
      <dgm:spPr/>
    </dgm:pt>
    <dgm:pt modelId="{759B6F5B-6FD3-4690-803E-0AC86C03DB6D}" type="pres">
      <dgm:prSet presAssocID="{BCBB656B-782B-4E72-BEB6-7F2B592DACFE}" presName="background" presStyleLbl="node0" presStyleIdx="1" presStyleCnt="4"/>
      <dgm:spPr/>
    </dgm:pt>
    <dgm:pt modelId="{8233B415-DB4C-45B9-AD14-AEE3502CF98F}" type="pres">
      <dgm:prSet presAssocID="{BCBB656B-782B-4E72-BEB6-7F2B592DACFE}" presName="text" presStyleLbl="fgAcc0" presStyleIdx="1" presStyleCnt="4">
        <dgm:presLayoutVars>
          <dgm:chPref val="3"/>
        </dgm:presLayoutVars>
      </dgm:prSet>
      <dgm:spPr/>
    </dgm:pt>
    <dgm:pt modelId="{4B5C5996-70C3-420C-9EF7-C01CF86E3102}" type="pres">
      <dgm:prSet presAssocID="{BCBB656B-782B-4E72-BEB6-7F2B592DACFE}" presName="hierChild2" presStyleCnt="0"/>
      <dgm:spPr/>
    </dgm:pt>
    <dgm:pt modelId="{E0E0B9BA-9C97-4D4F-BAE6-FE8DB7B894F3}" type="pres">
      <dgm:prSet presAssocID="{86BE357A-74C9-4076-9489-A2E78A9E765C}" presName="hierRoot1" presStyleCnt="0"/>
      <dgm:spPr/>
    </dgm:pt>
    <dgm:pt modelId="{F122DB86-4523-4B53-9872-8B4949CC8674}" type="pres">
      <dgm:prSet presAssocID="{86BE357A-74C9-4076-9489-A2E78A9E765C}" presName="composite" presStyleCnt="0"/>
      <dgm:spPr/>
    </dgm:pt>
    <dgm:pt modelId="{EC45A68B-D8E6-4D2E-B7A9-739BE0E3EEF4}" type="pres">
      <dgm:prSet presAssocID="{86BE357A-74C9-4076-9489-A2E78A9E765C}" presName="background" presStyleLbl="node0" presStyleIdx="2" presStyleCnt="4"/>
      <dgm:spPr/>
    </dgm:pt>
    <dgm:pt modelId="{5A927955-4000-41BC-983E-8860950B9BBB}" type="pres">
      <dgm:prSet presAssocID="{86BE357A-74C9-4076-9489-A2E78A9E765C}" presName="text" presStyleLbl="fgAcc0" presStyleIdx="2" presStyleCnt="4">
        <dgm:presLayoutVars>
          <dgm:chPref val="3"/>
        </dgm:presLayoutVars>
      </dgm:prSet>
      <dgm:spPr/>
    </dgm:pt>
    <dgm:pt modelId="{067084EC-2F32-4E90-A276-B730B817EF0F}" type="pres">
      <dgm:prSet presAssocID="{86BE357A-74C9-4076-9489-A2E78A9E765C}" presName="hierChild2" presStyleCnt="0"/>
      <dgm:spPr/>
    </dgm:pt>
    <dgm:pt modelId="{A67C740D-0754-414B-B170-A4C16C652E84}" type="pres">
      <dgm:prSet presAssocID="{97274698-8023-4FB9-A853-F7C5299D523C}" presName="hierRoot1" presStyleCnt="0"/>
      <dgm:spPr/>
    </dgm:pt>
    <dgm:pt modelId="{C26F305C-970B-409E-AE51-860BEADBBA77}" type="pres">
      <dgm:prSet presAssocID="{97274698-8023-4FB9-A853-F7C5299D523C}" presName="composite" presStyleCnt="0"/>
      <dgm:spPr/>
    </dgm:pt>
    <dgm:pt modelId="{9F394971-9379-4045-90C8-40EB373CD4FF}" type="pres">
      <dgm:prSet presAssocID="{97274698-8023-4FB9-A853-F7C5299D523C}" presName="background" presStyleLbl="node0" presStyleIdx="3" presStyleCnt="4"/>
      <dgm:spPr/>
    </dgm:pt>
    <dgm:pt modelId="{2C70B462-37E8-4916-ADF9-DAEEF68468CC}" type="pres">
      <dgm:prSet presAssocID="{97274698-8023-4FB9-A853-F7C5299D523C}" presName="text" presStyleLbl="fgAcc0" presStyleIdx="3" presStyleCnt="4">
        <dgm:presLayoutVars>
          <dgm:chPref val="3"/>
        </dgm:presLayoutVars>
      </dgm:prSet>
      <dgm:spPr/>
    </dgm:pt>
    <dgm:pt modelId="{C33B00DB-F0C7-4ACF-B126-071A50580182}" type="pres">
      <dgm:prSet presAssocID="{97274698-8023-4FB9-A853-F7C5299D523C}" presName="hierChild2" presStyleCnt="0"/>
      <dgm:spPr/>
    </dgm:pt>
  </dgm:ptLst>
  <dgm:cxnLst>
    <dgm:cxn modelId="{282A0815-F8CF-40A5-98F7-7DF6DD3414B2}" type="presOf" srcId="{BCBB656B-782B-4E72-BEB6-7F2B592DACFE}" destId="{8233B415-DB4C-45B9-AD14-AEE3502CF98F}" srcOrd="0" destOrd="0" presId="urn:microsoft.com/office/officeart/2005/8/layout/hierarchy1"/>
    <dgm:cxn modelId="{9C721C26-2358-4F85-BE69-9EB9D533C5B5}" type="presOf" srcId="{82B21304-6059-42EB-A727-06D4DEDA84CC}" destId="{850D588D-ED27-496C-9EA5-3A1DB3BF21F1}" srcOrd="0" destOrd="0" presId="urn:microsoft.com/office/officeart/2005/8/layout/hierarchy1"/>
    <dgm:cxn modelId="{EF1ABE31-840A-42B0-AC32-D198F580D0F5}" srcId="{82B21304-6059-42EB-A727-06D4DEDA84CC}" destId="{BCBB656B-782B-4E72-BEB6-7F2B592DACFE}" srcOrd="1" destOrd="0" parTransId="{F1E1CBE6-04C5-44EA-A3F8-9DE34CD29410}" sibTransId="{682434EB-FBEA-43AA-AC47-91F17EC87560}"/>
    <dgm:cxn modelId="{AA894A5B-B469-47CD-B83A-E191EA5335F2}" type="presOf" srcId="{97274698-8023-4FB9-A853-F7C5299D523C}" destId="{2C70B462-37E8-4916-ADF9-DAEEF68468CC}" srcOrd="0" destOrd="0" presId="urn:microsoft.com/office/officeart/2005/8/layout/hierarchy1"/>
    <dgm:cxn modelId="{ADF45D69-3470-4AFE-AE6C-1CE06F35A9F8}" srcId="{82B21304-6059-42EB-A727-06D4DEDA84CC}" destId="{97274698-8023-4FB9-A853-F7C5299D523C}" srcOrd="3" destOrd="0" parTransId="{0CED3558-5C14-4C68-9406-81D1A951F29D}" sibTransId="{37E695FF-2A15-4667-8D24-A88DF5196FBB}"/>
    <dgm:cxn modelId="{C6DEC056-113F-4C91-ACB9-358474A9AE17}" srcId="{82B21304-6059-42EB-A727-06D4DEDA84CC}" destId="{86BE357A-74C9-4076-9489-A2E78A9E765C}" srcOrd="2" destOrd="0" parTransId="{4D58C01B-CC88-424C-95CD-CD90FA9B7473}" sibTransId="{ED1A6D36-7AED-4502-8B3F-29DBEF0F4321}"/>
    <dgm:cxn modelId="{003C8689-91A2-4EDC-9AC2-6284FDA7CC54}" type="presOf" srcId="{ECC1187A-9110-4C6C-BBFE-5515A062A4E6}" destId="{8B2F5707-5618-4571-BC89-92918D6C063B}" srcOrd="0" destOrd="0" presId="urn:microsoft.com/office/officeart/2005/8/layout/hierarchy1"/>
    <dgm:cxn modelId="{F04834A2-9CB2-4B8C-8C97-A3828BD82FF7}" srcId="{82B21304-6059-42EB-A727-06D4DEDA84CC}" destId="{ECC1187A-9110-4C6C-BBFE-5515A062A4E6}" srcOrd="0" destOrd="0" parTransId="{30F61764-A5C5-4007-98D2-DEA93ACE90AC}" sibTransId="{79BDDF65-9241-481A-9CE6-BF8ED11278A5}"/>
    <dgm:cxn modelId="{2D3FC7C4-9DF8-4008-BDD7-C369F7A0AD8B}" type="presOf" srcId="{86BE357A-74C9-4076-9489-A2E78A9E765C}" destId="{5A927955-4000-41BC-983E-8860950B9BBB}" srcOrd="0" destOrd="0" presId="urn:microsoft.com/office/officeart/2005/8/layout/hierarchy1"/>
    <dgm:cxn modelId="{70D73BD9-2B67-4C56-9C82-8FC4F618A907}" type="presParOf" srcId="{850D588D-ED27-496C-9EA5-3A1DB3BF21F1}" destId="{F305BAF6-11B1-432D-983B-8718B7A996FE}" srcOrd="0" destOrd="0" presId="urn:microsoft.com/office/officeart/2005/8/layout/hierarchy1"/>
    <dgm:cxn modelId="{09CC3F8E-29DF-4582-BAD4-735C7CD5128F}" type="presParOf" srcId="{F305BAF6-11B1-432D-983B-8718B7A996FE}" destId="{BDF4315B-0C80-466B-B33E-D3E122637A1B}" srcOrd="0" destOrd="0" presId="urn:microsoft.com/office/officeart/2005/8/layout/hierarchy1"/>
    <dgm:cxn modelId="{6496710A-DB04-4E72-8D2A-DECC6FD92901}" type="presParOf" srcId="{BDF4315B-0C80-466B-B33E-D3E122637A1B}" destId="{B2E74500-E0C8-490C-AFB5-7B2DA725DD7C}" srcOrd="0" destOrd="0" presId="urn:microsoft.com/office/officeart/2005/8/layout/hierarchy1"/>
    <dgm:cxn modelId="{E64708A8-D092-4F97-BDD4-D71D8AD716E1}" type="presParOf" srcId="{BDF4315B-0C80-466B-B33E-D3E122637A1B}" destId="{8B2F5707-5618-4571-BC89-92918D6C063B}" srcOrd="1" destOrd="0" presId="urn:microsoft.com/office/officeart/2005/8/layout/hierarchy1"/>
    <dgm:cxn modelId="{2DEF16E8-9015-476E-A949-D7365757D7C3}" type="presParOf" srcId="{F305BAF6-11B1-432D-983B-8718B7A996FE}" destId="{533F71B3-F41D-4CFE-B3A7-5189AE356185}" srcOrd="1" destOrd="0" presId="urn:microsoft.com/office/officeart/2005/8/layout/hierarchy1"/>
    <dgm:cxn modelId="{2003008A-BD95-4B21-93A4-ACD927C20224}" type="presParOf" srcId="{850D588D-ED27-496C-9EA5-3A1DB3BF21F1}" destId="{4DE73EBB-AE8A-496C-B183-04694F9FC057}" srcOrd="1" destOrd="0" presId="urn:microsoft.com/office/officeart/2005/8/layout/hierarchy1"/>
    <dgm:cxn modelId="{3E3E5EFE-FDFE-497C-ABA1-F92879922EA0}" type="presParOf" srcId="{4DE73EBB-AE8A-496C-B183-04694F9FC057}" destId="{C270965D-0AC4-4918-8851-C4D7355DA761}" srcOrd="0" destOrd="0" presId="urn:microsoft.com/office/officeart/2005/8/layout/hierarchy1"/>
    <dgm:cxn modelId="{B3B7F241-F1FF-433A-9011-35ED8F11E4A0}" type="presParOf" srcId="{C270965D-0AC4-4918-8851-C4D7355DA761}" destId="{759B6F5B-6FD3-4690-803E-0AC86C03DB6D}" srcOrd="0" destOrd="0" presId="urn:microsoft.com/office/officeart/2005/8/layout/hierarchy1"/>
    <dgm:cxn modelId="{DDB2E126-81D4-4200-90CD-2CA366841A8E}" type="presParOf" srcId="{C270965D-0AC4-4918-8851-C4D7355DA761}" destId="{8233B415-DB4C-45B9-AD14-AEE3502CF98F}" srcOrd="1" destOrd="0" presId="urn:microsoft.com/office/officeart/2005/8/layout/hierarchy1"/>
    <dgm:cxn modelId="{43340BAD-4248-4D6C-9745-F9B371093DE3}" type="presParOf" srcId="{4DE73EBB-AE8A-496C-B183-04694F9FC057}" destId="{4B5C5996-70C3-420C-9EF7-C01CF86E3102}" srcOrd="1" destOrd="0" presId="urn:microsoft.com/office/officeart/2005/8/layout/hierarchy1"/>
    <dgm:cxn modelId="{9EAA78AA-7F39-474B-A6A2-469407C22FC3}" type="presParOf" srcId="{850D588D-ED27-496C-9EA5-3A1DB3BF21F1}" destId="{E0E0B9BA-9C97-4D4F-BAE6-FE8DB7B894F3}" srcOrd="2" destOrd="0" presId="urn:microsoft.com/office/officeart/2005/8/layout/hierarchy1"/>
    <dgm:cxn modelId="{5F7D23BA-4E7D-43BF-866B-BC2EB4DB9F34}" type="presParOf" srcId="{E0E0B9BA-9C97-4D4F-BAE6-FE8DB7B894F3}" destId="{F122DB86-4523-4B53-9872-8B4949CC8674}" srcOrd="0" destOrd="0" presId="urn:microsoft.com/office/officeart/2005/8/layout/hierarchy1"/>
    <dgm:cxn modelId="{E9432906-FEC4-427D-85D9-ACDC19D6DF5B}" type="presParOf" srcId="{F122DB86-4523-4B53-9872-8B4949CC8674}" destId="{EC45A68B-D8E6-4D2E-B7A9-739BE0E3EEF4}" srcOrd="0" destOrd="0" presId="urn:microsoft.com/office/officeart/2005/8/layout/hierarchy1"/>
    <dgm:cxn modelId="{A56D74C7-761F-4954-A6C0-1BAAC960E3B3}" type="presParOf" srcId="{F122DB86-4523-4B53-9872-8B4949CC8674}" destId="{5A927955-4000-41BC-983E-8860950B9BBB}" srcOrd="1" destOrd="0" presId="urn:microsoft.com/office/officeart/2005/8/layout/hierarchy1"/>
    <dgm:cxn modelId="{F9386520-E7BA-48CB-98DE-E7EBDCC85847}" type="presParOf" srcId="{E0E0B9BA-9C97-4D4F-BAE6-FE8DB7B894F3}" destId="{067084EC-2F32-4E90-A276-B730B817EF0F}" srcOrd="1" destOrd="0" presId="urn:microsoft.com/office/officeart/2005/8/layout/hierarchy1"/>
    <dgm:cxn modelId="{664A6A72-8365-498E-9186-8AA169A8F06A}" type="presParOf" srcId="{850D588D-ED27-496C-9EA5-3A1DB3BF21F1}" destId="{A67C740D-0754-414B-B170-A4C16C652E84}" srcOrd="3" destOrd="0" presId="urn:microsoft.com/office/officeart/2005/8/layout/hierarchy1"/>
    <dgm:cxn modelId="{8E945F79-FFBC-4F8A-90EF-CB4BD856F50F}" type="presParOf" srcId="{A67C740D-0754-414B-B170-A4C16C652E84}" destId="{C26F305C-970B-409E-AE51-860BEADBBA77}" srcOrd="0" destOrd="0" presId="urn:microsoft.com/office/officeart/2005/8/layout/hierarchy1"/>
    <dgm:cxn modelId="{F965F706-2AD5-4913-A91C-81B029FA4C7C}" type="presParOf" srcId="{C26F305C-970B-409E-AE51-860BEADBBA77}" destId="{9F394971-9379-4045-90C8-40EB373CD4FF}" srcOrd="0" destOrd="0" presId="urn:microsoft.com/office/officeart/2005/8/layout/hierarchy1"/>
    <dgm:cxn modelId="{7704BF3F-0DE7-444D-9A81-BFB05DC9EFFC}" type="presParOf" srcId="{C26F305C-970B-409E-AE51-860BEADBBA77}" destId="{2C70B462-37E8-4916-ADF9-DAEEF68468CC}" srcOrd="1" destOrd="0" presId="urn:microsoft.com/office/officeart/2005/8/layout/hierarchy1"/>
    <dgm:cxn modelId="{67182A74-0D1B-486C-B071-9FF67CF767CA}" type="presParOf" srcId="{A67C740D-0754-414B-B170-A4C16C652E84}" destId="{C33B00DB-F0C7-4ACF-B126-071A5058018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B5B24D1-52DE-4B1B-8ED1-036759BD7997}" type="doc">
      <dgm:prSet loTypeId="urn:microsoft.com/office/officeart/2005/8/layout/vProcess5" loCatId="process" qsTypeId="urn:microsoft.com/office/officeart/2005/8/quickstyle/simple4" qsCatId="simple" csTypeId="urn:microsoft.com/office/officeart/2005/8/colors/accent2_2" csCatId="accent2"/>
      <dgm:spPr/>
      <dgm:t>
        <a:bodyPr/>
        <a:lstStyle/>
        <a:p>
          <a:endParaRPr lang="en-US"/>
        </a:p>
      </dgm:t>
    </dgm:pt>
    <dgm:pt modelId="{5AFC28D1-9FED-4796-A158-3846C4B6C6BB}">
      <dgm:prSet/>
      <dgm:spPr/>
      <dgm:t>
        <a:bodyPr/>
        <a:lstStyle/>
        <a:p>
          <a:r>
            <a:rPr lang="en-US" b="0" i="0"/>
            <a:t>Open-addressing based hashtable</a:t>
          </a:r>
          <a:endParaRPr lang="en-US"/>
        </a:p>
      </dgm:t>
    </dgm:pt>
    <dgm:pt modelId="{B1496CB8-DC7A-4ACF-9C6D-B3A4CEA64C68}" type="parTrans" cxnId="{42F3287A-EE32-4909-A855-0F18504CCE7B}">
      <dgm:prSet/>
      <dgm:spPr/>
      <dgm:t>
        <a:bodyPr/>
        <a:lstStyle/>
        <a:p>
          <a:endParaRPr lang="en-US"/>
        </a:p>
      </dgm:t>
    </dgm:pt>
    <dgm:pt modelId="{176E9839-B894-4E47-95D9-A219ABF1BBBB}" type="sibTrans" cxnId="{42F3287A-EE32-4909-A855-0F18504CCE7B}">
      <dgm:prSet/>
      <dgm:spPr/>
      <dgm:t>
        <a:bodyPr/>
        <a:lstStyle/>
        <a:p>
          <a:endParaRPr lang="en-US"/>
        </a:p>
      </dgm:t>
    </dgm:pt>
    <dgm:pt modelId="{DBCD2B6D-4B5A-40D8-9CE8-2B6452395953}">
      <dgm:prSet/>
      <dgm:spPr/>
      <dgm:t>
        <a:bodyPr/>
        <a:lstStyle/>
        <a:p>
          <a:r>
            <a:rPr lang="en-US" b="0" i="0"/>
            <a:t>Fuse join and projection</a:t>
          </a:r>
          <a:endParaRPr lang="en-US"/>
        </a:p>
      </dgm:t>
    </dgm:pt>
    <dgm:pt modelId="{B7A8D86E-A198-431C-8F57-5C2D12BD1409}" type="parTrans" cxnId="{C2423F06-37B3-43B9-A4FC-6AEB2DCD9C5A}">
      <dgm:prSet/>
      <dgm:spPr/>
      <dgm:t>
        <a:bodyPr/>
        <a:lstStyle/>
        <a:p>
          <a:endParaRPr lang="en-US"/>
        </a:p>
      </dgm:t>
    </dgm:pt>
    <dgm:pt modelId="{67B96395-C6B7-4DD9-BA98-BC4B41FA1B3D}" type="sibTrans" cxnId="{C2423F06-37B3-43B9-A4FC-6AEB2DCD9C5A}">
      <dgm:prSet/>
      <dgm:spPr/>
      <dgm:t>
        <a:bodyPr/>
        <a:lstStyle/>
        <a:p>
          <a:endParaRPr lang="en-US"/>
        </a:p>
      </dgm:t>
    </dgm:pt>
    <dgm:pt modelId="{10EE20C4-6B7F-4F58-9E9B-024DE1F8BB1D}">
      <dgm:prSet/>
      <dgm:spPr/>
      <dgm:t>
        <a:bodyPr/>
        <a:lstStyle/>
        <a:p>
          <a:r>
            <a:rPr lang="en-US" b="0" i="0"/>
            <a:t>Sorted results for deduplication</a:t>
          </a:r>
          <a:endParaRPr lang="en-US"/>
        </a:p>
      </dgm:t>
    </dgm:pt>
    <dgm:pt modelId="{27843881-050B-4495-8E73-7A2683550183}" type="parTrans" cxnId="{AF27842E-44F7-49A4-B459-1A4F085B50D7}">
      <dgm:prSet/>
      <dgm:spPr/>
      <dgm:t>
        <a:bodyPr/>
        <a:lstStyle/>
        <a:p>
          <a:endParaRPr lang="en-US"/>
        </a:p>
      </dgm:t>
    </dgm:pt>
    <dgm:pt modelId="{B4BE8E04-05B3-4E67-BF65-1654F120ED68}" type="sibTrans" cxnId="{AF27842E-44F7-49A4-B459-1A4F085B50D7}">
      <dgm:prSet/>
      <dgm:spPr/>
      <dgm:t>
        <a:bodyPr/>
        <a:lstStyle/>
        <a:p>
          <a:endParaRPr lang="en-US"/>
        </a:p>
      </dgm:t>
    </dgm:pt>
    <dgm:pt modelId="{AC9ABEB8-A95D-4FA7-A787-B8DD8D98DF8D}">
      <dgm:prSet/>
      <dgm:spPr/>
      <dgm:t>
        <a:bodyPr/>
        <a:lstStyle/>
        <a:p>
          <a:r>
            <a:rPr lang="en-US" b="0" i="0"/>
            <a:t>Pinned memory scheme</a:t>
          </a:r>
          <a:endParaRPr lang="en-US"/>
        </a:p>
      </dgm:t>
    </dgm:pt>
    <dgm:pt modelId="{1574C7B4-5DF4-4F8B-82BB-ACECF785D0D0}" type="parTrans" cxnId="{07498A89-4DB4-4ABA-A0CF-79061B81470A}">
      <dgm:prSet/>
      <dgm:spPr/>
      <dgm:t>
        <a:bodyPr/>
        <a:lstStyle/>
        <a:p>
          <a:endParaRPr lang="en-US"/>
        </a:p>
      </dgm:t>
    </dgm:pt>
    <dgm:pt modelId="{5A8878BB-FAC4-49F9-8C60-99B88A22A976}" type="sibTrans" cxnId="{07498A89-4DB4-4ABA-A0CF-79061B81470A}">
      <dgm:prSet/>
      <dgm:spPr/>
      <dgm:t>
        <a:bodyPr/>
        <a:lstStyle/>
        <a:p>
          <a:endParaRPr lang="en-US"/>
        </a:p>
      </dgm:t>
    </dgm:pt>
    <dgm:pt modelId="{411C6DB2-CA9F-4A93-A558-251DDAB992B6}">
      <dgm:prSet/>
      <dgm:spPr/>
      <dgm:t>
        <a:bodyPr/>
        <a:lstStyle/>
        <a:p>
          <a:r>
            <a:rPr lang="en-US" b="0" i="0"/>
            <a:t>Intermediate memory clearance</a:t>
          </a:r>
          <a:endParaRPr lang="en-US"/>
        </a:p>
      </dgm:t>
    </dgm:pt>
    <dgm:pt modelId="{0835E5B0-CC08-4AF7-9343-B139BB2AE0B0}" type="parTrans" cxnId="{BC75EE64-505D-4B25-8F5D-572D6F3EAABD}">
      <dgm:prSet/>
      <dgm:spPr/>
      <dgm:t>
        <a:bodyPr/>
        <a:lstStyle/>
        <a:p>
          <a:endParaRPr lang="en-US"/>
        </a:p>
      </dgm:t>
    </dgm:pt>
    <dgm:pt modelId="{C905D480-88C5-4ECD-B64F-E06038FED756}" type="sibTrans" cxnId="{BC75EE64-505D-4B25-8F5D-572D6F3EAABD}">
      <dgm:prSet/>
      <dgm:spPr/>
      <dgm:t>
        <a:bodyPr/>
        <a:lstStyle/>
        <a:p>
          <a:endParaRPr lang="en-US"/>
        </a:p>
      </dgm:t>
    </dgm:pt>
    <dgm:pt modelId="{DD433A23-3E6A-49C9-8F62-EC27A15BF44C}" type="pres">
      <dgm:prSet presAssocID="{2B5B24D1-52DE-4B1B-8ED1-036759BD7997}" presName="outerComposite" presStyleCnt="0">
        <dgm:presLayoutVars>
          <dgm:chMax val="5"/>
          <dgm:dir/>
          <dgm:resizeHandles val="exact"/>
        </dgm:presLayoutVars>
      </dgm:prSet>
      <dgm:spPr/>
    </dgm:pt>
    <dgm:pt modelId="{C0029947-C13C-4EDF-8CD5-330FCE8159B7}" type="pres">
      <dgm:prSet presAssocID="{2B5B24D1-52DE-4B1B-8ED1-036759BD7997}" presName="dummyMaxCanvas" presStyleCnt="0">
        <dgm:presLayoutVars/>
      </dgm:prSet>
      <dgm:spPr/>
    </dgm:pt>
    <dgm:pt modelId="{BE66B93E-388A-4CE2-B0DD-DD069136E092}" type="pres">
      <dgm:prSet presAssocID="{2B5B24D1-52DE-4B1B-8ED1-036759BD7997}" presName="FiveNodes_1" presStyleLbl="node1" presStyleIdx="0" presStyleCnt="5">
        <dgm:presLayoutVars>
          <dgm:bulletEnabled val="1"/>
        </dgm:presLayoutVars>
      </dgm:prSet>
      <dgm:spPr/>
    </dgm:pt>
    <dgm:pt modelId="{691CBED4-75F1-4B2A-97DC-000554C93274}" type="pres">
      <dgm:prSet presAssocID="{2B5B24D1-52DE-4B1B-8ED1-036759BD7997}" presName="FiveNodes_2" presStyleLbl="node1" presStyleIdx="1" presStyleCnt="5">
        <dgm:presLayoutVars>
          <dgm:bulletEnabled val="1"/>
        </dgm:presLayoutVars>
      </dgm:prSet>
      <dgm:spPr/>
    </dgm:pt>
    <dgm:pt modelId="{0D6A6B17-2963-4302-9B4B-EB1FE6705797}" type="pres">
      <dgm:prSet presAssocID="{2B5B24D1-52DE-4B1B-8ED1-036759BD7997}" presName="FiveNodes_3" presStyleLbl="node1" presStyleIdx="2" presStyleCnt="5">
        <dgm:presLayoutVars>
          <dgm:bulletEnabled val="1"/>
        </dgm:presLayoutVars>
      </dgm:prSet>
      <dgm:spPr/>
    </dgm:pt>
    <dgm:pt modelId="{7465BA5F-A97B-4DE7-8AE3-1E165C62133C}" type="pres">
      <dgm:prSet presAssocID="{2B5B24D1-52DE-4B1B-8ED1-036759BD7997}" presName="FiveNodes_4" presStyleLbl="node1" presStyleIdx="3" presStyleCnt="5">
        <dgm:presLayoutVars>
          <dgm:bulletEnabled val="1"/>
        </dgm:presLayoutVars>
      </dgm:prSet>
      <dgm:spPr/>
    </dgm:pt>
    <dgm:pt modelId="{E433DE0A-8FB3-4093-A7BF-802226CF173E}" type="pres">
      <dgm:prSet presAssocID="{2B5B24D1-52DE-4B1B-8ED1-036759BD7997}" presName="FiveNodes_5" presStyleLbl="node1" presStyleIdx="4" presStyleCnt="5">
        <dgm:presLayoutVars>
          <dgm:bulletEnabled val="1"/>
        </dgm:presLayoutVars>
      </dgm:prSet>
      <dgm:spPr/>
    </dgm:pt>
    <dgm:pt modelId="{DD085C09-BB9C-45A4-8818-75642ECA968C}" type="pres">
      <dgm:prSet presAssocID="{2B5B24D1-52DE-4B1B-8ED1-036759BD7997}" presName="FiveConn_1-2" presStyleLbl="fgAccFollowNode1" presStyleIdx="0" presStyleCnt="4">
        <dgm:presLayoutVars>
          <dgm:bulletEnabled val="1"/>
        </dgm:presLayoutVars>
      </dgm:prSet>
      <dgm:spPr/>
    </dgm:pt>
    <dgm:pt modelId="{1BBD6643-6DB3-4E11-BC63-A67B2465A4A4}" type="pres">
      <dgm:prSet presAssocID="{2B5B24D1-52DE-4B1B-8ED1-036759BD7997}" presName="FiveConn_2-3" presStyleLbl="fgAccFollowNode1" presStyleIdx="1" presStyleCnt="4">
        <dgm:presLayoutVars>
          <dgm:bulletEnabled val="1"/>
        </dgm:presLayoutVars>
      </dgm:prSet>
      <dgm:spPr/>
    </dgm:pt>
    <dgm:pt modelId="{748A8C5C-E80F-487F-AF45-ABC4F46A2D20}" type="pres">
      <dgm:prSet presAssocID="{2B5B24D1-52DE-4B1B-8ED1-036759BD7997}" presName="FiveConn_3-4" presStyleLbl="fgAccFollowNode1" presStyleIdx="2" presStyleCnt="4">
        <dgm:presLayoutVars>
          <dgm:bulletEnabled val="1"/>
        </dgm:presLayoutVars>
      </dgm:prSet>
      <dgm:spPr/>
    </dgm:pt>
    <dgm:pt modelId="{9E34127D-74A7-4FDB-B176-9D20BADCBF2F}" type="pres">
      <dgm:prSet presAssocID="{2B5B24D1-52DE-4B1B-8ED1-036759BD7997}" presName="FiveConn_4-5" presStyleLbl="fgAccFollowNode1" presStyleIdx="3" presStyleCnt="4">
        <dgm:presLayoutVars>
          <dgm:bulletEnabled val="1"/>
        </dgm:presLayoutVars>
      </dgm:prSet>
      <dgm:spPr/>
    </dgm:pt>
    <dgm:pt modelId="{28EE4647-99C7-4DDA-A95E-8ABE42CD868B}" type="pres">
      <dgm:prSet presAssocID="{2B5B24D1-52DE-4B1B-8ED1-036759BD7997}" presName="FiveNodes_1_text" presStyleLbl="node1" presStyleIdx="4" presStyleCnt="5">
        <dgm:presLayoutVars>
          <dgm:bulletEnabled val="1"/>
        </dgm:presLayoutVars>
      </dgm:prSet>
      <dgm:spPr/>
    </dgm:pt>
    <dgm:pt modelId="{B0BA77C6-9236-4A1E-8330-BA4A157A9D5C}" type="pres">
      <dgm:prSet presAssocID="{2B5B24D1-52DE-4B1B-8ED1-036759BD7997}" presName="FiveNodes_2_text" presStyleLbl="node1" presStyleIdx="4" presStyleCnt="5">
        <dgm:presLayoutVars>
          <dgm:bulletEnabled val="1"/>
        </dgm:presLayoutVars>
      </dgm:prSet>
      <dgm:spPr/>
    </dgm:pt>
    <dgm:pt modelId="{7C57A276-F7CF-42B2-B489-B8E14F993C67}" type="pres">
      <dgm:prSet presAssocID="{2B5B24D1-52DE-4B1B-8ED1-036759BD7997}" presName="FiveNodes_3_text" presStyleLbl="node1" presStyleIdx="4" presStyleCnt="5">
        <dgm:presLayoutVars>
          <dgm:bulletEnabled val="1"/>
        </dgm:presLayoutVars>
      </dgm:prSet>
      <dgm:spPr/>
    </dgm:pt>
    <dgm:pt modelId="{901E7AC0-8E4E-4BA2-8A49-722484BB117B}" type="pres">
      <dgm:prSet presAssocID="{2B5B24D1-52DE-4B1B-8ED1-036759BD7997}" presName="FiveNodes_4_text" presStyleLbl="node1" presStyleIdx="4" presStyleCnt="5">
        <dgm:presLayoutVars>
          <dgm:bulletEnabled val="1"/>
        </dgm:presLayoutVars>
      </dgm:prSet>
      <dgm:spPr/>
    </dgm:pt>
    <dgm:pt modelId="{B70D5D1B-35A7-4278-BFE7-F5994CB76899}" type="pres">
      <dgm:prSet presAssocID="{2B5B24D1-52DE-4B1B-8ED1-036759BD7997}" presName="FiveNodes_5_text" presStyleLbl="node1" presStyleIdx="4" presStyleCnt="5">
        <dgm:presLayoutVars>
          <dgm:bulletEnabled val="1"/>
        </dgm:presLayoutVars>
      </dgm:prSet>
      <dgm:spPr/>
    </dgm:pt>
  </dgm:ptLst>
  <dgm:cxnLst>
    <dgm:cxn modelId="{C2423F06-37B3-43B9-A4FC-6AEB2DCD9C5A}" srcId="{2B5B24D1-52DE-4B1B-8ED1-036759BD7997}" destId="{DBCD2B6D-4B5A-40D8-9CE8-2B6452395953}" srcOrd="1" destOrd="0" parTransId="{B7A8D86E-A198-431C-8F57-5C2D12BD1409}" sibTransId="{67B96395-C6B7-4DD9-BA98-BC4B41FA1B3D}"/>
    <dgm:cxn modelId="{937A5612-846C-42FD-BB9F-2DAA261ADCE7}" type="presOf" srcId="{10EE20C4-6B7F-4F58-9E9B-024DE1F8BB1D}" destId="{0D6A6B17-2963-4302-9B4B-EB1FE6705797}" srcOrd="0" destOrd="0" presId="urn:microsoft.com/office/officeart/2005/8/layout/vProcess5"/>
    <dgm:cxn modelId="{72FBF113-9AF6-4A5F-BC8C-31DE7D09DA58}" type="presOf" srcId="{67B96395-C6B7-4DD9-BA98-BC4B41FA1B3D}" destId="{1BBD6643-6DB3-4E11-BC63-A67B2465A4A4}" srcOrd="0" destOrd="0" presId="urn:microsoft.com/office/officeart/2005/8/layout/vProcess5"/>
    <dgm:cxn modelId="{49F35126-5A15-424F-8B87-F8A5DF0B3B5E}" type="presOf" srcId="{B4BE8E04-05B3-4E67-BF65-1654F120ED68}" destId="{748A8C5C-E80F-487F-AF45-ABC4F46A2D20}" srcOrd="0" destOrd="0" presId="urn:microsoft.com/office/officeart/2005/8/layout/vProcess5"/>
    <dgm:cxn modelId="{AF27842E-44F7-49A4-B459-1A4F085B50D7}" srcId="{2B5B24D1-52DE-4B1B-8ED1-036759BD7997}" destId="{10EE20C4-6B7F-4F58-9E9B-024DE1F8BB1D}" srcOrd="2" destOrd="0" parTransId="{27843881-050B-4495-8E73-7A2683550183}" sibTransId="{B4BE8E04-05B3-4E67-BF65-1654F120ED68}"/>
    <dgm:cxn modelId="{D54B052F-D2D7-45C6-8FDD-AB8F4DCE2FBB}" type="presOf" srcId="{176E9839-B894-4E47-95D9-A219ABF1BBBB}" destId="{DD085C09-BB9C-45A4-8818-75642ECA968C}" srcOrd="0" destOrd="0" presId="urn:microsoft.com/office/officeart/2005/8/layout/vProcess5"/>
    <dgm:cxn modelId="{395DAE5F-E5E0-4A56-99FB-BD0477679E4C}" type="presOf" srcId="{5AFC28D1-9FED-4796-A158-3846C4B6C6BB}" destId="{BE66B93E-388A-4CE2-B0DD-DD069136E092}" srcOrd="0" destOrd="0" presId="urn:microsoft.com/office/officeart/2005/8/layout/vProcess5"/>
    <dgm:cxn modelId="{BC75EE64-505D-4B25-8F5D-572D6F3EAABD}" srcId="{2B5B24D1-52DE-4B1B-8ED1-036759BD7997}" destId="{411C6DB2-CA9F-4A93-A558-251DDAB992B6}" srcOrd="4" destOrd="0" parTransId="{0835E5B0-CC08-4AF7-9343-B139BB2AE0B0}" sibTransId="{C905D480-88C5-4ECD-B64F-E06038FED756}"/>
    <dgm:cxn modelId="{2A81CD46-13D8-4444-8C4B-BB76F9CA1A4A}" type="presOf" srcId="{10EE20C4-6B7F-4F58-9E9B-024DE1F8BB1D}" destId="{7C57A276-F7CF-42B2-B489-B8E14F993C67}" srcOrd="1" destOrd="0" presId="urn:microsoft.com/office/officeart/2005/8/layout/vProcess5"/>
    <dgm:cxn modelId="{BE528B67-0374-4091-8063-534C431D3FB9}" type="presOf" srcId="{411C6DB2-CA9F-4A93-A558-251DDAB992B6}" destId="{B70D5D1B-35A7-4278-BFE7-F5994CB76899}" srcOrd="1" destOrd="0" presId="urn:microsoft.com/office/officeart/2005/8/layout/vProcess5"/>
    <dgm:cxn modelId="{04D2F650-B4AD-4035-A01E-ACB9C203D18F}" type="presOf" srcId="{2B5B24D1-52DE-4B1B-8ED1-036759BD7997}" destId="{DD433A23-3E6A-49C9-8F62-EC27A15BF44C}" srcOrd="0" destOrd="0" presId="urn:microsoft.com/office/officeart/2005/8/layout/vProcess5"/>
    <dgm:cxn modelId="{0C8FED54-7E37-4FDC-A439-93E4103E5AF1}" type="presOf" srcId="{411C6DB2-CA9F-4A93-A558-251DDAB992B6}" destId="{E433DE0A-8FB3-4093-A7BF-802226CF173E}" srcOrd="0" destOrd="0" presId="urn:microsoft.com/office/officeart/2005/8/layout/vProcess5"/>
    <dgm:cxn modelId="{42F3287A-EE32-4909-A855-0F18504CCE7B}" srcId="{2B5B24D1-52DE-4B1B-8ED1-036759BD7997}" destId="{5AFC28D1-9FED-4796-A158-3846C4B6C6BB}" srcOrd="0" destOrd="0" parTransId="{B1496CB8-DC7A-4ACF-9C6D-B3A4CEA64C68}" sibTransId="{176E9839-B894-4E47-95D9-A219ABF1BBBB}"/>
    <dgm:cxn modelId="{A36EC37E-0562-4FEE-9B3B-B4840BD9B586}" type="presOf" srcId="{5AFC28D1-9FED-4796-A158-3846C4B6C6BB}" destId="{28EE4647-99C7-4DDA-A95E-8ABE42CD868B}" srcOrd="1" destOrd="0" presId="urn:microsoft.com/office/officeart/2005/8/layout/vProcess5"/>
    <dgm:cxn modelId="{07498A89-4DB4-4ABA-A0CF-79061B81470A}" srcId="{2B5B24D1-52DE-4B1B-8ED1-036759BD7997}" destId="{AC9ABEB8-A95D-4FA7-A787-B8DD8D98DF8D}" srcOrd="3" destOrd="0" parTransId="{1574C7B4-5DF4-4F8B-82BB-ACECF785D0D0}" sibTransId="{5A8878BB-FAC4-49F9-8C60-99B88A22A976}"/>
    <dgm:cxn modelId="{40A7588C-1117-4D4D-A4F2-47B445FC615E}" type="presOf" srcId="{DBCD2B6D-4B5A-40D8-9CE8-2B6452395953}" destId="{B0BA77C6-9236-4A1E-8330-BA4A157A9D5C}" srcOrd="1" destOrd="0" presId="urn:microsoft.com/office/officeart/2005/8/layout/vProcess5"/>
    <dgm:cxn modelId="{10FD0E9F-A35F-4BDE-B70D-C669698C6E8E}" type="presOf" srcId="{AC9ABEB8-A95D-4FA7-A787-B8DD8D98DF8D}" destId="{901E7AC0-8E4E-4BA2-8A49-722484BB117B}" srcOrd="1" destOrd="0" presId="urn:microsoft.com/office/officeart/2005/8/layout/vProcess5"/>
    <dgm:cxn modelId="{56757FE6-0014-4C67-9402-D0A85CA193FB}" type="presOf" srcId="{AC9ABEB8-A95D-4FA7-A787-B8DD8D98DF8D}" destId="{7465BA5F-A97B-4DE7-8AE3-1E165C62133C}" srcOrd="0" destOrd="0" presId="urn:microsoft.com/office/officeart/2005/8/layout/vProcess5"/>
    <dgm:cxn modelId="{532DF0EF-3310-4CE9-9F61-D874272B6815}" type="presOf" srcId="{5A8878BB-FAC4-49F9-8C60-99B88A22A976}" destId="{9E34127D-74A7-4FDB-B176-9D20BADCBF2F}" srcOrd="0" destOrd="0" presId="urn:microsoft.com/office/officeart/2005/8/layout/vProcess5"/>
    <dgm:cxn modelId="{300986F0-FC5A-4AF7-90C0-596E87AE78AF}" type="presOf" srcId="{DBCD2B6D-4B5A-40D8-9CE8-2B6452395953}" destId="{691CBED4-75F1-4B2A-97DC-000554C93274}" srcOrd="0" destOrd="0" presId="urn:microsoft.com/office/officeart/2005/8/layout/vProcess5"/>
    <dgm:cxn modelId="{62681420-F57C-4F0B-9C60-DD0B1ED00650}" type="presParOf" srcId="{DD433A23-3E6A-49C9-8F62-EC27A15BF44C}" destId="{C0029947-C13C-4EDF-8CD5-330FCE8159B7}" srcOrd="0" destOrd="0" presId="urn:microsoft.com/office/officeart/2005/8/layout/vProcess5"/>
    <dgm:cxn modelId="{FDBCC798-8EE0-4802-AA62-A68D5FA273CD}" type="presParOf" srcId="{DD433A23-3E6A-49C9-8F62-EC27A15BF44C}" destId="{BE66B93E-388A-4CE2-B0DD-DD069136E092}" srcOrd="1" destOrd="0" presId="urn:microsoft.com/office/officeart/2005/8/layout/vProcess5"/>
    <dgm:cxn modelId="{3DD1C79E-4542-4FDC-96D9-6D4D873A581B}" type="presParOf" srcId="{DD433A23-3E6A-49C9-8F62-EC27A15BF44C}" destId="{691CBED4-75F1-4B2A-97DC-000554C93274}" srcOrd="2" destOrd="0" presId="urn:microsoft.com/office/officeart/2005/8/layout/vProcess5"/>
    <dgm:cxn modelId="{7E2A648C-A372-43A0-AC3B-FD88EA5CCD15}" type="presParOf" srcId="{DD433A23-3E6A-49C9-8F62-EC27A15BF44C}" destId="{0D6A6B17-2963-4302-9B4B-EB1FE6705797}" srcOrd="3" destOrd="0" presId="urn:microsoft.com/office/officeart/2005/8/layout/vProcess5"/>
    <dgm:cxn modelId="{1CBD5190-C79F-4645-9B9C-10F4D5462925}" type="presParOf" srcId="{DD433A23-3E6A-49C9-8F62-EC27A15BF44C}" destId="{7465BA5F-A97B-4DE7-8AE3-1E165C62133C}" srcOrd="4" destOrd="0" presId="urn:microsoft.com/office/officeart/2005/8/layout/vProcess5"/>
    <dgm:cxn modelId="{5A17B423-903F-4B56-A9C0-F20ABFE3C7AC}" type="presParOf" srcId="{DD433A23-3E6A-49C9-8F62-EC27A15BF44C}" destId="{E433DE0A-8FB3-4093-A7BF-802226CF173E}" srcOrd="5" destOrd="0" presId="urn:microsoft.com/office/officeart/2005/8/layout/vProcess5"/>
    <dgm:cxn modelId="{45BA2443-F8B6-4865-AB2A-F21563F157DA}" type="presParOf" srcId="{DD433A23-3E6A-49C9-8F62-EC27A15BF44C}" destId="{DD085C09-BB9C-45A4-8818-75642ECA968C}" srcOrd="6" destOrd="0" presId="urn:microsoft.com/office/officeart/2005/8/layout/vProcess5"/>
    <dgm:cxn modelId="{B5AE0A6A-2129-46D1-BDC8-C8020DCE57FD}" type="presParOf" srcId="{DD433A23-3E6A-49C9-8F62-EC27A15BF44C}" destId="{1BBD6643-6DB3-4E11-BC63-A67B2465A4A4}" srcOrd="7" destOrd="0" presId="urn:microsoft.com/office/officeart/2005/8/layout/vProcess5"/>
    <dgm:cxn modelId="{0F3184C5-D2B2-4576-B619-331F533B90AA}" type="presParOf" srcId="{DD433A23-3E6A-49C9-8F62-EC27A15BF44C}" destId="{748A8C5C-E80F-487F-AF45-ABC4F46A2D20}" srcOrd="8" destOrd="0" presId="urn:microsoft.com/office/officeart/2005/8/layout/vProcess5"/>
    <dgm:cxn modelId="{10E5E694-6CEA-4DD4-B685-C15AA0D88E7C}" type="presParOf" srcId="{DD433A23-3E6A-49C9-8F62-EC27A15BF44C}" destId="{9E34127D-74A7-4FDB-B176-9D20BADCBF2F}" srcOrd="9" destOrd="0" presId="urn:microsoft.com/office/officeart/2005/8/layout/vProcess5"/>
    <dgm:cxn modelId="{C6BB6E7D-A54D-4990-9516-095FDA6721C2}" type="presParOf" srcId="{DD433A23-3E6A-49C9-8F62-EC27A15BF44C}" destId="{28EE4647-99C7-4DDA-A95E-8ABE42CD868B}" srcOrd="10" destOrd="0" presId="urn:microsoft.com/office/officeart/2005/8/layout/vProcess5"/>
    <dgm:cxn modelId="{C1C9D6A4-D2A2-4BFC-A6CF-F2B77670B3CD}" type="presParOf" srcId="{DD433A23-3E6A-49C9-8F62-EC27A15BF44C}" destId="{B0BA77C6-9236-4A1E-8330-BA4A157A9D5C}" srcOrd="11" destOrd="0" presId="urn:microsoft.com/office/officeart/2005/8/layout/vProcess5"/>
    <dgm:cxn modelId="{224B9949-DCFE-4DFB-AA4D-7A09B97D8A93}" type="presParOf" srcId="{DD433A23-3E6A-49C9-8F62-EC27A15BF44C}" destId="{7C57A276-F7CF-42B2-B489-B8E14F993C67}" srcOrd="12" destOrd="0" presId="urn:microsoft.com/office/officeart/2005/8/layout/vProcess5"/>
    <dgm:cxn modelId="{18702C86-F3F2-441F-B4DB-A3469D459442}" type="presParOf" srcId="{DD433A23-3E6A-49C9-8F62-EC27A15BF44C}" destId="{901E7AC0-8E4E-4BA2-8A49-722484BB117B}" srcOrd="13" destOrd="0" presId="urn:microsoft.com/office/officeart/2005/8/layout/vProcess5"/>
    <dgm:cxn modelId="{EB55DDE0-F4C5-4868-9A7D-F4A7C1F2E0B1}" type="presParOf" srcId="{DD433A23-3E6A-49C9-8F62-EC27A15BF44C}" destId="{B70D5D1B-35A7-4278-BFE7-F5994CB7689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5838844-E655-4CC2-B712-A49CA468C09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87443EF-E089-476A-9D6C-4D84DD482D91}">
      <dgm:prSet/>
      <dgm:spPr/>
      <dgm:t>
        <a:bodyPr/>
        <a:lstStyle/>
        <a:p>
          <a:r>
            <a:rPr lang="en-US" b="0"/>
            <a:t>TDA analyzes high-dimensional data sets using algebraic topology</a:t>
          </a:r>
        </a:p>
      </dgm:t>
    </dgm:pt>
    <dgm:pt modelId="{AF674A0B-D67F-45D3-A8C6-EBA6EE4ED7E0}" type="parTrans" cxnId="{CE4DD2B1-7E57-40B6-959F-FD06F862D4D0}">
      <dgm:prSet/>
      <dgm:spPr/>
      <dgm:t>
        <a:bodyPr/>
        <a:lstStyle/>
        <a:p>
          <a:endParaRPr lang="en-US"/>
        </a:p>
      </dgm:t>
    </dgm:pt>
    <dgm:pt modelId="{39A2F86E-6ACE-47DF-AEF1-4D86EECD9C45}" type="sibTrans" cxnId="{CE4DD2B1-7E57-40B6-959F-FD06F862D4D0}">
      <dgm:prSet/>
      <dgm:spPr/>
      <dgm:t>
        <a:bodyPr/>
        <a:lstStyle/>
        <a:p>
          <a:endParaRPr lang="en-US"/>
        </a:p>
      </dgm:t>
    </dgm:pt>
    <dgm:pt modelId="{97827F13-D90C-4A79-9295-FB6D2C46D169}">
      <dgm:prSet/>
      <dgm:spPr/>
      <dgm:t>
        <a:bodyPr/>
        <a:lstStyle/>
        <a:p>
          <a:r>
            <a:rPr lang="en-US" b="0"/>
            <a:t>Main tool: persistent homology, adapts homology to point cloud</a:t>
          </a:r>
        </a:p>
      </dgm:t>
    </dgm:pt>
    <dgm:pt modelId="{F33DB8F3-49D8-46D1-8CB5-92EA005694E5}" type="parTrans" cxnId="{ACB6F158-4AAE-4E39-80C9-3F917ADCE573}">
      <dgm:prSet/>
      <dgm:spPr/>
      <dgm:t>
        <a:bodyPr/>
        <a:lstStyle/>
        <a:p>
          <a:endParaRPr lang="en-US"/>
        </a:p>
      </dgm:t>
    </dgm:pt>
    <dgm:pt modelId="{30FAC1AD-81BC-4CAC-BE89-8B91AF2984DF}" type="sibTrans" cxnId="{ACB6F158-4AAE-4E39-80C9-3F917ADCE573}">
      <dgm:prSet/>
      <dgm:spPr/>
      <dgm:t>
        <a:bodyPr/>
        <a:lstStyle/>
        <a:p>
          <a:endParaRPr lang="en-US"/>
        </a:p>
      </dgm:t>
    </dgm:pt>
    <dgm:pt modelId="{2BED5D09-7D00-45DF-B95E-D89DC1F4CA61}">
      <dgm:prSet/>
      <dgm:spPr/>
      <dgm:t>
        <a:bodyPr/>
        <a:lstStyle/>
        <a:p>
          <a:pPr rtl="0"/>
          <a:r>
            <a:rPr lang="en-US" b="0">
              <a:latin typeface="Proxima Nova Bl"/>
            </a:rPr>
            <a:t>Analyzes complex</a:t>
          </a:r>
          <a:r>
            <a:rPr lang="en-US" b="0"/>
            <a:t> systems: social networks, brain connectivity, internet</a:t>
          </a:r>
        </a:p>
      </dgm:t>
    </dgm:pt>
    <dgm:pt modelId="{97FC9B69-1BF0-4553-ACD1-258E9092F205}" type="parTrans" cxnId="{9A73499C-7557-418A-B059-D03E32FC72BF}">
      <dgm:prSet/>
      <dgm:spPr/>
      <dgm:t>
        <a:bodyPr/>
        <a:lstStyle/>
        <a:p>
          <a:endParaRPr lang="en-US"/>
        </a:p>
      </dgm:t>
    </dgm:pt>
    <dgm:pt modelId="{9BEFD811-099F-4574-80F2-EF9699F8BD5D}" type="sibTrans" cxnId="{9A73499C-7557-418A-B059-D03E32FC72BF}">
      <dgm:prSet/>
      <dgm:spPr/>
      <dgm:t>
        <a:bodyPr/>
        <a:lstStyle/>
        <a:p>
          <a:endParaRPr lang="en-US"/>
        </a:p>
      </dgm:t>
    </dgm:pt>
    <dgm:pt modelId="{7EC5A3EA-1408-4DB4-A315-756B09E25CCF}">
      <dgm:prSet phldr="0"/>
      <dgm:spPr/>
      <dgm:t>
        <a:bodyPr/>
        <a:lstStyle/>
        <a:p>
          <a:r>
            <a:rPr lang="en-US" b="0"/>
            <a:t>Extracts topological features and visualizes in lower-dimensional space</a:t>
          </a:r>
        </a:p>
      </dgm:t>
    </dgm:pt>
    <dgm:pt modelId="{C4CC948F-4529-4101-B0A8-FCECA6033B06}" type="parTrans" cxnId="{EA19EADA-F062-447A-912E-2F1EBE57B112}">
      <dgm:prSet/>
      <dgm:spPr/>
      <dgm:t>
        <a:bodyPr/>
        <a:lstStyle/>
        <a:p>
          <a:endParaRPr lang="en-US"/>
        </a:p>
      </dgm:t>
    </dgm:pt>
    <dgm:pt modelId="{D38ADB3E-A9F7-42A6-94B6-FD49B5260154}" type="sibTrans" cxnId="{EA19EADA-F062-447A-912E-2F1EBE57B112}">
      <dgm:prSet/>
      <dgm:spPr/>
      <dgm:t>
        <a:bodyPr/>
        <a:lstStyle/>
        <a:p>
          <a:endParaRPr lang="en-US"/>
        </a:p>
      </dgm:t>
    </dgm:pt>
    <dgm:pt modelId="{B03DA246-E2AA-4E57-B491-C2B5AFC8B272}" type="pres">
      <dgm:prSet presAssocID="{F5838844-E655-4CC2-B712-A49CA468C09B}" presName="root" presStyleCnt="0">
        <dgm:presLayoutVars>
          <dgm:dir/>
          <dgm:resizeHandles val="exact"/>
        </dgm:presLayoutVars>
      </dgm:prSet>
      <dgm:spPr/>
    </dgm:pt>
    <dgm:pt modelId="{DEC69093-EC12-40C9-88E5-79DBB09376D7}" type="pres">
      <dgm:prSet presAssocID="{E87443EF-E089-476A-9D6C-4D84DD482D91}" presName="compNode" presStyleCnt="0"/>
      <dgm:spPr/>
    </dgm:pt>
    <dgm:pt modelId="{17DDE766-71E3-474D-9982-B2ADF7C632D6}" type="pres">
      <dgm:prSet presAssocID="{E87443EF-E089-476A-9D6C-4D84DD482D91}" presName="bgRect" presStyleLbl="bgShp" presStyleIdx="0" presStyleCnt="4"/>
      <dgm:spPr/>
    </dgm:pt>
    <dgm:pt modelId="{1C7B4C56-C05D-460D-A763-4FC9E52B2D8A}" type="pres">
      <dgm:prSet presAssocID="{E87443EF-E089-476A-9D6C-4D84DD482D91}"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ic Shapes with solid fill"/>
        </a:ext>
      </dgm:extLst>
    </dgm:pt>
    <dgm:pt modelId="{CF0C5FAE-0168-444A-A32A-F422EF232F34}" type="pres">
      <dgm:prSet presAssocID="{E87443EF-E089-476A-9D6C-4D84DD482D91}" presName="spaceRect" presStyleCnt="0"/>
      <dgm:spPr/>
    </dgm:pt>
    <dgm:pt modelId="{67D72554-9DE8-422F-AEFA-3DBCF83C865F}" type="pres">
      <dgm:prSet presAssocID="{E87443EF-E089-476A-9D6C-4D84DD482D91}" presName="parTx" presStyleLbl="revTx" presStyleIdx="0" presStyleCnt="4">
        <dgm:presLayoutVars>
          <dgm:chMax val="0"/>
          <dgm:chPref val="0"/>
        </dgm:presLayoutVars>
      </dgm:prSet>
      <dgm:spPr/>
    </dgm:pt>
    <dgm:pt modelId="{F53D2401-AEDE-4C46-A59B-FB6BF276350F}" type="pres">
      <dgm:prSet presAssocID="{39A2F86E-6ACE-47DF-AEF1-4D86EECD9C45}" presName="sibTrans" presStyleCnt="0"/>
      <dgm:spPr/>
    </dgm:pt>
    <dgm:pt modelId="{CD062638-961E-47C0-B01D-09BE12FF9788}" type="pres">
      <dgm:prSet presAssocID="{97827F13-D90C-4A79-9295-FB6D2C46D169}" presName="compNode" presStyleCnt="0"/>
      <dgm:spPr/>
    </dgm:pt>
    <dgm:pt modelId="{60E3EAEB-13C7-4265-AD32-E584F859BD35}" type="pres">
      <dgm:prSet presAssocID="{97827F13-D90C-4A79-9295-FB6D2C46D169}" presName="bgRect" presStyleLbl="bgShp" presStyleIdx="1" presStyleCnt="4"/>
      <dgm:spPr/>
    </dgm:pt>
    <dgm:pt modelId="{95831DC1-E7FA-4A1D-9303-9E9D0EF802C4}" type="pres">
      <dgm:prSet presAssocID="{97827F13-D90C-4A79-9295-FB6D2C46D1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C1D6148-AF74-497E-B977-AE591B29CFCE}" type="pres">
      <dgm:prSet presAssocID="{97827F13-D90C-4A79-9295-FB6D2C46D169}" presName="spaceRect" presStyleCnt="0"/>
      <dgm:spPr/>
    </dgm:pt>
    <dgm:pt modelId="{1238024C-1F7B-4163-81AC-B2BE86DD7583}" type="pres">
      <dgm:prSet presAssocID="{97827F13-D90C-4A79-9295-FB6D2C46D169}" presName="parTx" presStyleLbl="revTx" presStyleIdx="1" presStyleCnt="4">
        <dgm:presLayoutVars>
          <dgm:chMax val="0"/>
          <dgm:chPref val="0"/>
        </dgm:presLayoutVars>
      </dgm:prSet>
      <dgm:spPr/>
    </dgm:pt>
    <dgm:pt modelId="{ECCF1436-4E2C-406D-86CE-17439ED45E89}" type="pres">
      <dgm:prSet presAssocID="{30FAC1AD-81BC-4CAC-BE89-8B91AF2984DF}" presName="sibTrans" presStyleCnt="0"/>
      <dgm:spPr/>
    </dgm:pt>
    <dgm:pt modelId="{AB593C53-CF03-44B3-B280-C1CF1FE485EA}" type="pres">
      <dgm:prSet presAssocID="{7EC5A3EA-1408-4DB4-A315-756B09E25CCF}" presName="compNode" presStyleCnt="0"/>
      <dgm:spPr/>
    </dgm:pt>
    <dgm:pt modelId="{29D7BB03-2B20-49AA-A39F-EE76038C008B}" type="pres">
      <dgm:prSet presAssocID="{7EC5A3EA-1408-4DB4-A315-756B09E25CCF}" presName="bgRect" presStyleLbl="bgShp" presStyleIdx="2" presStyleCnt="4"/>
      <dgm:spPr/>
    </dgm:pt>
    <dgm:pt modelId="{8A3542AF-9C7E-4F85-9C32-85068FB2E9E1}" type="pres">
      <dgm:prSet presAssocID="{7EC5A3EA-1408-4DB4-A315-756B09E25CC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with solid fill"/>
        </a:ext>
      </dgm:extLst>
    </dgm:pt>
    <dgm:pt modelId="{64189D84-1577-4485-8E5C-8E3A7959EE2B}" type="pres">
      <dgm:prSet presAssocID="{7EC5A3EA-1408-4DB4-A315-756B09E25CCF}" presName="spaceRect" presStyleCnt="0"/>
      <dgm:spPr/>
    </dgm:pt>
    <dgm:pt modelId="{96C290AF-524C-4DF6-B6DA-3DA437B5D5CF}" type="pres">
      <dgm:prSet presAssocID="{7EC5A3EA-1408-4DB4-A315-756B09E25CCF}" presName="parTx" presStyleLbl="revTx" presStyleIdx="2" presStyleCnt="4">
        <dgm:presLayoutVars>
          <dgm:chMax val="0"/>
          <dgm:chPref val="0"/>
        </dgm:presLayoutVars>
      </dgm:prSet>
      <dgm:spPr/>
    </dgm:pt>
    <dgm:pt modelId="{4F4B3499-0EE6-4E77-8E8C-32720BBCFE61}" type="pres">
      <dgm:prSet presAssocID="{D38ADB3E-A9F7-42A6-94B6-FD49B5260154}" presName="sibTrans" presStyleCnt="0"/>
      <dgm:spPr/>
    </dgm:pt>
    <dgm:pt modelId="{48AB31AE-D7DD-4093-AF52-4A4E01889751}" type="pres">
      <dgm:prSet presAssocID="{2BED5D09-7D00-45DF-B95E-D89DC1F4CA61}" presName="compNode" presStyleCnt="0"/>
      <dgm:spPr/>
    </dgm:pt>
    <dgm:pt modelId="{73DDBD42-7571-4A65-98A1-51038755065E}" type="pres">
      <dgm:prSet presAssocID="{2BED5D09-7D00-45DF-B95E-D89DC1F4CA61}" presName="bgRect" presStyleLbl="bgShp" presStyleIdx="3" presStyleCnt="4"/>
      <dgm:spPr/>
    </dgm:pt>
    <dgm:pt modelId="{F50EBE95-2CFB-4D86-86B2-A37D2EB47044}" type="pres">
      <dgm:prSet presAssocID="{2BED5D09-7D00-45DF-B95E-D89DC1F4CA61}"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with solid fill"/>
        </a:ext>
      </dgm:extLst>
    </dgm:pt>
    <dgm:pt modelId="{7F5EB4CB-0F2E-4745-81D8-1664DF958FAE}" type="pres">
      <dgm:prSet presAssocID="{2BED5D09-7D00-45DF-B95E-D89DC1F4CA61}" presName="spaceRect" presStyleCnt="0"/>
      <dgm:spPr/>
    </dgm:pt>
    <dgm:pt modelId="{0FEFBDAC-4184-41F6-BC69-AD16E8951E17}" type="pres">
      <dgm:prSet presAssocID="{2BED5D09-7D00-45DF-B95E-D89DC1F4CA61}" presName="parTx" presStyleLbl="revTx" presStyleIdx="3" presStyleCnt="4">
        <dgm:presLayoutVars>
          <dgm:chMax val="0"/>
          <dgm:chPref val="0"/>
        </dgm:presLayoutVars>
      </dgm:prSet>
      <dgm:spPr/>
    </dgm:pt>
  </dgm:ptLst>
  <dgm:cxnLst>
    <dgm:cxn modelId="{F40FED28-AB33-4FC9-B4B2-4BE50247921A}" type="presOf" srcId="{2BED5D09-7D00-45DF-B95E-D89DC1F4CA61}" destId="{0FEFBDAC-4184-41F6-BC69-AD16E8951E17}" srcOrd="0" destOrd="0" presId="urn:microsoft.com/office/officeart/2018/2/layout/IconVerticalSolidList"/>
    <dgm:cxn modelId="{ABDD5240-B2A0-4FE0-9C01-CBF1675D42F8}" type="presOf" srcId="{F5838844-E655-4CC2-B712-A49CA468C09B}" destId="{B03DA246-E2AA-4E57-B491-C2B5AFC8B272}" srcOrd="0" destOrd="0" presId="urn:microsoft.com/office/officeart/2018/2/layout/IconVerticalSolidList"/>
    <dgm:cxn modelId="{E967FE69-896B-4B2A-BE44-21DFF8202321}" type="presOf" srcId="{E87443EF-E089-476A-9D6C-4D84DD482D91}" destId="{67D72554-9DE8-422F-AEFA-3DBCF83C865F}" srcOrd="0" destOrd="0" presId="urn:microsoft.com/office/officeart/2018/2/layout/IconVerticalSolidList"/>
    <dgm:cxn modelId="{6E530051-5F93-4EE3-9F03-B9542D20679F}" type="presOf" srcId="{7EC5A3EA-1408-4DB4-A315-756B09E25CCF}" destId="{96C290AF-524C-4DF6-B6DA-3DA437B5D5CF}" srcOrd="0" destOrd="0" presId="urn:microsoft.com/office/officeart/2018/2/layout/IconVerticalSolidList"/>
    <dgm:cxn modelId="{ACB6F158-4AAE-4E39-80C9-3F917ADCE573}" srcId="{F5838844-E655-4CC2-B712-A49CA468C09B}" destId="{97827F13-D90C-4A79-9295-FB6D2C46D169}" srcOrd="1" destOrd="0" parTransId="{F33DB8F3-49D8-46D1-8CB5-92EA005694E5}" sibTransId="{30FAC1AD-81BC-4CAC-BE89-8B91AF2984DF}"/>
    <dgm:cxn modelId="{9A73499C-7557-418A-B059-D03E32FC72BF}" srcId="{F5838844-E655-4CC2-B712-A49CA468C09B}" destId="{2BED5D09-7D00-45DF-B95E-D89DC1F4CA61}" srcOrd="3" destOrd="0" parTransId="{97FC9B69-1BF0-4553-ACD1-258E9092F205}" sibTransId="{9BEFD811-099F-4574-80F2-EF9699F8BD5D}"/>
    <dgm:cxn modelId="{CE4DD2B1-7E57-40B6-959F-FD06F862D4D0}" srcId="{F5838844-E655-4CC2-B712-A49CA468C09B}" destId="{E87443EF-E089-476A-9D6C-4D84DD482D91}" srcOrd="0" destOrd="0" parTransId="{AF674A0B-D67F-45D3-A8C6-EBA6EE4ED7E0}" sibTransId="{39A2F86E-6ACE-47DF-AEF1-4D86EECD9C45}"/>
    <dgm:cxn modelId="{3E3B0FB8-3382-4625-91AD-AB6085CEE277}" type="presOf" srcId="{97827F13-D90C-4A79-9295-FB6D2C46D169}" destId="{1238024C-1F7B-4163-81AC-B2BE86DD7583}" srcOrd="0" destOrd="0" presId="urn:microsoft.com/office/officeart/2018/2/layout/IconVerticalSolidList"/>
    <dgm:cxn modelId="{EA19EADA-F062-447A-912E-2F1EBE57B112}" srcId="{F5838844-E655-4CC2-B712-A49CA468C09B}" destId="{7EC5A3EA-1408-4DB4-A315-756B09E25CCF}" srcOrd="2" destOrd="0" parTransId="{C4CC948F-4529-4101-B0A8-FCECA6033B06}" sibTransId="{D38ADB3E-A9F7-42A6-94B6-FD49B5260154}"/>
    <dgm:cxn modelId="{2F9C004E-50B6-4280-BC41-7B67BB50A14D}" type="presParOf" srcId="{B03DA246-E2AA-4E57-B491-C2B5AFC8B272}" destId="{DEC69093-EC12-40C9-88E5-79DBB09376D7}" srcOrd="0" destOrd="0" presId="urn:microsoft.com/office/officeart/2018/2/layout/IconVerticalSolidList"/>
    <dgm:cxn modelId="{7089A94E-308A-41DB-9C75-CABF61EADDCD}" type="presParOf" srcId="{DEC69093-EC12-40C9-88E5-79DBB09376D7}" destId="{17DDE766-71E3-474D-9982-B2ADF7C632D6}" srcOrd="0" destOrd="0" presId="urn:microsoft.com/office/officeart/2018/2/layout/IconVerticalSolidList"/>
    <dgm:cxn modelId="{9B84732D-882B-40C6-8DBD-AED9C268C24D}" type="presParOf" srcId="{DEC69093-EC12-40C9-88E5-79DBB09376D7}" destId="{1C7B4C56-C05D-460D-A763-4FC9E52B2D8A}" srcOrd="1" destOrd="0" presId="urn:microsoft.com/office/officeart/2018/2/layout/IconVerticalSolidList"/>
    <dgm:cxn modelId="{B51570A9-B9D5-496F-96FD-2EE7B5367A94}" type="presParOf" srcId="{DEC69093-EC12-40C9-88E5-79DBB09376D7}" destId="{CF0C5FAE-0168-444A-A32A-F422EF232F34}" srcOrd="2" destOrd="0" presId="urn:microsoft.com/office/officeart/2018/2/layout/IconVerticalSolidList"/>
    <dgm:cxn modelId="{3731369C-D18C-4852-B1C7-F7B41A73C9B9}" type="presParOf" srcId="{DEC69093-EC12-40C9-88E5-79DBB09376D7}" destId="{67D72554-9DE8-422F-AEFA-3DBCF83C865F}" srcOrd="3" destOrd="0" presId="urn:microsoft.com/office/officeart/2018/2/layout/IconVerticalSolidList"/>
    <dgm:cxn modelId="{777F84B1-6C0C-4713-BAA3-F1C5BDAE8385}" type="presParOf" srcId="{B03DA246-E2AA-4E57-B491-C2B5AFC8B272}" destId="{F53D2401-AEDE-4C46-A59B-FB6BF276350F}" srcOrd="1" destOrd="0" presId="urn:microsoft.com/office/officeart/2018/2/layout/IconVerticalSolidList"/>
    <dgm:cxn modelId="{B7F1A713-6C0F-4805-B1D6-24A8900F1FEE}" type="presParOf" srcId="{B03DA246-E2AA-4E57-B491-C2B5AFC8B272}" destId="{CD062638-961E-47C0-B01D-09BE12FF9788}" srcOrd="2" destOrd="0" presId="urn:microsoft.com/office/officeart/2018/2/layout/IconVerticalSolidList"/>
    <dgm:cxn modelId="{1A96C343-308C-4D7F-8D4E-639B0631D14C}" type="presParOf" srcId="{CD062638-961E-47C0-B01D-09BE12FF9788}" destId="{60E3EAEB-13C7-4265-AD32-E584F859BD35}" srcOrd="0" destOrd="0" presId="urn:microsoft.com/office/officeart/2018/2/layout/IconVerticalSolidList"/>
    <dgm:cxn modelId="{004741B1-F429-44F7-9B0A-C90A81503BF5}" type="presParOf" srcId="{CD062638-961E-47C0-B01D-09BE12FF9788}" destId="{95831DC1-E7FA-4A1D-9303-9E9D0EF802C4}" srcOrd="1" destOrd="0" presId="urn:microsoft.com/office/officeart/2018/2/layout/IconVerticalSolidList"/>
    <dgm:cxn modelId="{5E5C87BB-1EC7-4A93-AC41-301C3E56DCC3}" type="presParOf" srcId="{CD062638-961E-47C0-B01D-09BE12FF9788}" destId="{FC1D6148-AF74-497E-B977-AE591B29CFCE}" srcOrd="2" destOrd="0" presId="urn:microsoft.com/office/officeart/2018/2/layout/IconVerticalSolidList"/>
    <dgm:cxn modelId="{56068F82-2A5A-46B7-8D86-1E247C0A9A56}" type="presParOf" srcId="{CD062638-961E-47C0-B01D-09BE12FF9788}" destId="{1238024C-1F7B-4163-81AC-B2BE86DD7583}" srcOrd="3" destOrd="0" presId="urn:microsoft.com/office/officeart/2018/2/layout/IconVerticalSolidList"/>
    <dgm:cxn modelId="{DA8EA0A1-5D3F-4E1B-8D8C-FA98FE2C217F}" type="presParOf" srcId="{B03DA246-E2AA-4E57-B491-C2B5AFC8B272}" destId="{ECCF1436-4E2C-406D-86CE-17439ED45E89}" srcOrd="3" destOrd="0" presId="urn:microsoft.com/office/officeart/2018/2/layout/IconVerticalSolidList"/>
    <dgm:cxn modelId="{843A7050-F44E-4E9A-8D09-D80714488E31}" type="presParOf" srcId="{B03DA246-E2AA-4E57-B491-C2B5AFC8B272}" destId="{AB593C53-CF03-44B3-B280-C1CF1FE485EA}" srcOrd="4" destOrd="0" presId="urn:microsoft.com/office/officeart/2018/2/layout/IconVerticalSolidList"/>
    <dgm:cxn modelId="{75D874A7-2CB4-455D-91AF-6A16A46D2CB3}" type="presParOf" srcId="{AB593C53-CF03-44B3-B280-C1CF1FE485EA}" destId="{29D7BB03-2B20-49AA-A39F-EE76038C008B}" srcOrd="0" destOrd="0" presId="urn:microsoft.com/office/officeart/2018/2/layout/IconVerticalSolidList"/>
    <dgm:cxn modelId="{2A4A6061-E8E7-4BA5-BECD-CC68A1FEEB8C}" type="presParOf" srcId="{AB593C53-CF03-44B3-B280-C1CF1FE485EA}" destId="{8A3542AF-9C7E-4F85-9C32-85068FB2E9E1}" srcOrd="1" destOrd="0" presId="urn:microsoft.com/office/officeart/2018/2/layout/IconVerticalSolidList"/>
    <dgm:cxn modelId="{F12010D1-B12B-4F00-AB80-7DADF66CE4E3}" type="presParOf" srcId="{AB593C53-CF03-44B3-B280-C1CF1FE485EA}" destId="{64189D84-1577-4485-8E5C-8E3A7959EE2B}" srcOrd="2" destOrd="0" presId="urn:microsoft.com/office/officeart/2018/2/layout/IconVerticalSolidList"/>
    <dgm:cxn modelId="{AC225A09-141E-4130-92C7-B4EC236F4750}" type="presParOf" srcId="{AB593C53-CF03-44B3-B280-C1CF1FE485EA}" destId="{96C290AF-524C-4DF6-B6DA-3DA437B5D5CF}" srcOrd="3" destOrd="0" presId="urn:microsoft.com/office/officeart/2018/2/layout/IconVerticalSolidList"/>
    <dgm:cxn modelId="{A38564E2-E393-4D22-8C5A-9E12B64BEAB0}" type="presParOf" srcId="{B03DA246-E2AA-4E57-B491-C2B5AFC8B272}" destId="{4F4B3499-0EE6-4E77-8E8C-32720BBCFE61}" srcOrd="5" destOrd="0" presId="urn:microsoft.com/office/officeart/2018/2/layout/IconVerticalSolidList"/>
    <dgm:cxn modelId="{6BEE623A-E782-486A-802D-DC3742391246}" type="presParOf" srcId="{B03DA246-E2AA-4E57-B491-C2B5AFC8B272}" destId="{48AB31AE-D7DD-4093-AF52-4A4E01889751}" srcOrd="6" destOrd="0" presId="urn:microsoft.com/office/officeart/2018/2/layout/IconVerticalSolidList"/>
    <dgm:cxn modelId="{CCA3C4F9-EBE8-4F14-A437-70C6C001F7C2}" type="presParOf" srcId="{48AB31AE-D7DD-4093-AF52-4A4E01889751}" destId="{73DDBD42-7571-4A65-98A1-51038755065E}" srcOrd="0" destOrd="0" presId="urn:microsoft.com/office/officeart/2018/2/layout/IconVerticalSolidList"/>
    <dgm:cxn modelId="{EED7A003-E88A-4255-B5E1-3F90FF02A301}" type="presParOf" srcId="{48AB31AE-D7DD-4093-AF52-4A4E01889751}" destId="{F50EBE95-2CFB-4D86-86B2-A37D2EB47044}" srcOrd="1" destOrd="0" presId="urn:microsoft.com/office/officeart/2018/2/layout/IconVerticalSolidList"/>
    <dgm:cxn modelId="{E05D11CB-3FF2-401C-9A4D-6CDFECAAF9F4}" type="presParOf" srcId="{48AB31AE-D7DD-4093-AF52-4A4E01889751}" destId="{7F5EB4CB-0F2E-4745-81D8-1664DF958FAE}" srcOrd="2" destOrd="0" presId="urn:microsoft.com/office/officeart/2018/2/layout/IconVerticalSolidList"/>
    <dgm:cxn modelId="{3BF6ED7C-28E6-4B03-8B03-9DCB2C4AAD65}" type="presParOf" srcId="{48AB31AE-D7DD-4093-AF52-4A4E01889751}" destId="{0FEFBDAC-4184-41F6-BC69-AD16E8951E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64C6E2-5729-4B1E-8A35-0DC3B5CFBAF5}" type="doc">
      <dgm:prSet loTypeId="urn:microsoft.com/office/officeart/2016/7/layout/VerticalDownArrowProcess" loCatId="process" qsTypeId="urn:microsoft.com/office/officeart/2005/8/quickstyle/simple5" qsCatId="simple" csTypeId="urn:microsoft.com/office/officeart/2005/8/colors/accent3_2" csCatId="accent3"/>
      <dgm:spPr/>
      <dgm:t>
        <a:bodyPr/>
        <a:lstStyle/>
        <a:p>
          <a:endParaRPr lang="en-US"/>
        </a:p>
      </dgm:t>
    </dgm:pt>
    <dgm:pt modelId="{6509EB8D-8C10-40D8-B35D-E9DD9B37867D}">
      <dgm:prSet/>
      <dgm:spPr/>
      <dgm:t>
        <a:bodyPr/>
        <a:lstStyle/>
        <a:p>
          <a:r>
            <a:rPr lang="en-US"/>
            <a:t>Verify</a:t>
          </a:r>
        </a:p>
      </dgm:t>
    </dgm:pt>
    <dgm:pt modelId="{3170191E-2F37-4475-9047-0CAC05544EA9}" type="parTrans" cxnId="{5A63A15E-FBE1-4D57-9600-A6C55090EE32}">
      <dgm:prSet/>
      <dgm:spPr/>
      <dgm:t>
        <a:bodyPr/>
        <a:lstStyle/>
        <a:p>
          <a:endParaRPr lang="en-US"/>
        </a:p>
      </dgm:t>
    </dgm:pt>
    <dgm:pt modelId="{28C4805D-EE76-4A09-AB3C-16EBA2033805}" type="sibTrans" cxnId="{5A63A15E-FBE1-4D57-9600-A6C55090EE32}">
      <dgm:prSet/>
      <dgm:spPr/>
      <dgm:t>
        <a:bodyPr/>
        <a:lstStyle/>
        <a:p>
          <a:endParaRPr lang="en-US"/>
        </a:p>
      </dgm:t>
    </dgm:pt>
    <dgm:pt modelId="{AEB6B589-2DD9-45F4-A4E6-26966433CD24}">
      <dgm:prSet/>
      <dgm:spPr/>
      <dgm:t>
        <a:bodyPr/>
        <a:lstStyle/>
        <a:p>
          <a:r>
            <a:rPr lang="en-US"/>
            <a:t>PH of </a:t>
          </a:r>
          <a:r>
            <a:rPr lang="en-US" err="1"/>
            <a:t>rs</a:t>
          </a:r>
          <a:r>
            <a:rPr lang="en-US"/>
            <a:t>-fMRI can compactly represent topological features of FCNs</a:t>
          </a:r>
        </a:p>
      </dgm:t>
    </dgm:pt>
    <dgm:pt modelId="{A8261B2F-E7C0-4B66-B79B-EFDB941542FA}" type="parTrans" cxnId="{6A103154-4506-40AD-8462-A0420268481B}">
      <dgm:prSet/>
      <dgm:spPr/>
      <dgm:t>
        <a:bodyPr/>
        <a:lstStyle/>
        <a:p>
          <a:endParaRPr lang="en-US"/>
        </a:p>
      </dgm:t>
    </dgm:pt>
    <dgm:pt modelId="{25DF3951-F9E6-477A-A367-CF66AF132419}" type="sibTrans" cxnId="{6A103154-4506-40AD-8462-A0420268481B}">
      <dgm:prSet/>
      <dgm:spPr/>
      <dgm:t>
        <a:bodyPr/>
        <a:lstStyle/>
        <a:p>
          <a:endParaRPr lang="en-US"/>
        </a:p>
      </dgm:t>
    </dgm:pt>
    <dgm:pt modelId="{19AD58CA-139C-496B-BB53-25095AE624BA}">
      <dgm:prSet/>
      <dgm:spPr/>
      <dgm:t>
        <a:bodyPr/>
        <a:lstStyle/>
        <a:p>
          <a:r>
            <a:rPr lang="en-US"/>
            <a:t>Demonstrate</a:t>
          </a:r>
        </a:p>
      </dgm:t>
    </dgm:pt>
    <dgm:pt modelId="{0FB8D463-7E14-47AD-947F-CCCBDABDDDEE}" type="parTrans" cxnId="{6DF7668F-9D34-4BB0-94A2-D76A3C699C2F}">
      <dgm:prSet/>
      <dgm:spPr/>
      <dgm:t>
        <a:bodyPr/>
        <a:lstStyle/>
        <a:p>
          <a:endParaRPr lang="en-US"/>
        </a:p>
      </dgm:t>
    </dgm:pt>
    <dgm:pt modelId="{AF5CAA88-761C-4768-910A-CFDB5B67BBE0}" type="sibTrans" cxnId="{6DF7668F-9D34-4BB0-94A2-D76A3C699C2F}">
      <dgm:prSet/>
      <dgm:spPr/>
      <dgm:t>
        <a:bodyPr/>
        <a:lstStyle/>
        <a:p>
          <a:endParaRPr lang="en-US"/>
        </a:p>
      </dgm:t>
    </dgm:pt>
    <dgm:pt modelId="{EBFAF4A8-027E-4EFA-A98F-DE5087FDE43F}">
      <dgm:prSet/>
      <dgm:spPr/>
      <dgm:t>
        <a:bodyPr/>
        <a:lstStyle/>
        <a:p>
          <a:r>
            <a:rPr lang="en-US">
              <a:latin typeface="Proxima Nova Bl"/>
            </a:rPr>
            <a:t>FCN</a:t>
          </a:r>
          <a:r>
            <a:rPr lang="en-US"/>
            <a:t> networks are statistically similar despite variations in TRs</a:t>
          </a:r>
        </a:p>
      </dgm:t>
    </dgm:pt>
    <dgm:pt modelId="{D9689A93-FC42-4893-B9F8-AAC056EE03C9}" type="parTrans" cxnId="{DEC00271-A326-4AD5-8125-B1E099DCBF10}">
      <dgm:prSet/>
      <dgm:spPr/>
      <dgm:t>
        <a:bodyPr/>
        <a:lstStyle/>
        <a:p>
          <a:endParaRPr lang="en-US"/>
        </a:p>
      </dgm:t>
    </dgm:pt>
    <dgm:pt modelId="{FF738E0D-9D0F-4B21-B4C3-890DEA091DD1}" type="sibTrans" cxnId="{DEC00271-A326-4AD5-8125-B1E099DCBF10}">
      <dgm:prSet/>
      <dgm:spPr/>
      <dgm:t>
        <a:bodyPr/>
        <a:lstStyle/>
        <a:p>
          <a:endParaRPr lang="en-US"/>
        </a:p>
      </dgm:t>
    </dgm:pt>
    <dgm:pt modelId="{D1AF2887-86A6-4695-A739-EF99E8841931}">
      <dgm:prSet/>
      <dgm:spPr/>
      <dgm:t>
        <a:bodyPr/>
        <a:lstStyle/>
        <a:p>
          <a:r>
            <a:rPr lang="en-US"/>
            <a:t>Remove</a:t>
          </a:r>
        </a:p>
      </dgm:t>
    </dgm:pt>
    <dgm:pt modelId="{C9D928DC-2A77-452A-9191-35985DE1EEAB}" type="parTrans" cxnId="{E67003F6-B7A0-4649-AF0A-0AD3E4F94091}">
      <dgm:prSet/>
      <dgm:spPr/>
      <dgm:t>
        <a:bodyPr/>
        <a:lstStyle/>
        <a:p>
          <a:endParaRPr lang="en-US"/>
        </a:p>
      </dgm:t>
    </dgm:pt>
    <dgm:pt modelId="{01FA625D-927A-439D-8EDA-D2A29CADD020}" type="sibTrans" cxnId="{E67003F6-B7A0-4649-AF0A-0AD3E4F94091}">
      <dgm:prSet/>
      <dgm:spPr/>
      <dgm:t>
        <a:bodyPr/>
        <a:lstStyle/>
        <a:p>
          <a:endParaRPr lang="en-US"/>
        </a:p>
      </dgm:t>
    </dgm:pt>
    <dgm:pt modelId="{708241B4-C3CD-4AA7-A6A7-9999B827E8FB}">
      <dgm:prSet/>
      <dgm:spPr/>
      <dgm:t>
        <a:bodyPr/>
        <a:lstStyle/>
        <a:p>
          <a:r>
            <a:rPr lang="en-US">
              <a:latin typeface="Proxima Nova Bl"/>
            </a:rPr>
            <a:t>Non-neural</a:t>
          </a:r>
          <a:r>
            <a:rPr lang="en-US"/>
            <a:t> variability in multi-site case-control studies</a:t>
          </a:r>
        </a:p>
      </dgm:t>
    </dgm:pt>
    <dgm:pt modelId="{6C4AA916-2793-43FF-A95A-1203223BD04D}" type="parTrans" cxnId="{5123FEBE-EC78-47AE-A18A-FAA18FA90E6B}">
      <dgm:prSet/>
      <dgm:spPr/>
      <dgm:t>
        <a:bodyPr/>
        <a:lstStyle/>
        <a:p>
          <a:endParaRPr lang="en-US"/>
        </a:p>
      </dgm:t>
    </dgm:pt>
    <dgm:pt modelId="{04AD2328-804F-4ECF-9340-A56C485EA461}" type="sibTrans" cxnId="{5123FEBE-EC78-47AE-A18A-FAA18FA90E6B}">
      <dgm:prSet/>
      <dgm:spPr/>
      <dgm:t>
        <a:bodyPr/>
        <a:lstStyle/>
        <a:p>
          <a:endParaRPr lang="en-US"/>
        </a:p>
      </dgm:t>
    </dgm:pt>
    <dgm:pt modelId="{9512D45E-637E-4573-AEB2-641178829629}" type="pres">
      <dgm:prSet presAssocID="{C864C6E2-5729-4B1E-8A35-0DC3B5CFBAF5}" presName="Name0" presStyleCnt="0">
        <dgm:presLayoutVars>
          <dgm:dir/>
          <dgm:animLvl val="lvl"/>
          <dgm:resizeHandles val="exact"/>
        </dgm:presLayoutVars>
      </dgm:prSet>
      <dgm:spPr/>
    </dgm:pt>
    <dgm:pt modelId="{38A0DAD1-5F5A-4AD2-9F2F-B2168AAF013C}" type="pres">
      <dgm:prSet presAssocID="{D1AF2887-86A6-4695-A739-EF99E8841931}" presName="boxAndChildren" presStyleCnt="0"/>
      <dgm:spPr/>
    </dgm:pt>
    <dgm:pt modelId="{96FA28F6-4FE0-47BE-9EE6-F331B30993B7}" type="pres">
      <dgm:prSet presAssocID="{D1AF2887-86A6-4695-A739-EF99E8841931}" presName="parentTextBox" presStyleLbl="alignNode1" presStyleIdx="0" presStyleCnt="3"/>
      <dgm:spPr/>
    </dgm:pt>
    <dgm:pt modelId="{CD326330-D63B-4FD8-AAE0-A3DCC4C065AE}" type="pres">
      <dgm:prSet presAssocID="{D1AF2887-86A6-4695-A739-EF99E8841931}" presName="descendantBox" presStyleLbl="bgAccFollowNode1" presStyleIdx="0" presStyleCnt="3"/>
      <dgm:spPr/>
    </dgm:pt>
    <dgm:pt modelId="{580C7D42-3161-4C90-BB84-F5B27CB29F4A}" type="pres">
      <dgm:prSet presAssocID="{AF5CAA88-761C-4768-910A-CFDB5B67BBE0}" presName="sp" presStyleCnt="0"/>
      <dgm:spPr/>
    </dgm:pt>
    <dgm:pt modelId="{0DDA24C2-62FA-442E-9DF8-0765085DCE54}" type="pres">
      <dgm:prSet presAssocID="{19AD58CA-139C-496B-BB53-25095AE624BA}" presName="arrowAndChildren" presStyleCnt="0"/>
      <dgm:spPr/>
    </dgm:pt>
    <dgm:pt modelId="{F34E390B-9EEC-4695-811C-F5D9076049C1}" type="pres">
      <dgm:prSet presAssocID="{19AD58CA-139C-496B-BB53-25095AE624BA}" presName="parentTextArrow" presStyleLbl="node1" presStyleIdx="0" presStyleCnt="0"/>
      <dgm:spPr/>
    </dgm:pt>
    <dgm:pt modelId="{D8B37281-B47F-4091-A50A-44B22CBD6EC2}" type="pres">
      <dgm:prSet presAssocID="{19AD58CA-139C-496B-BB53-25095AE624BA}" presName="arrow" presStyleLbl="alignNode1" presStyleIdx="1" presStyleCnt="3"/>
      <dgm:spPr/>
    </dgm:pt>
    <dgm:pt modelId="{E3D69481-48FC-498C-AE4A-64E9235D7215}" type="pres">
      <dgm:prSet presAssocID="{19AD58CA-139C-496B-BB53-25095AE624BA}" presName="descendantArrow" presStyleLbl="bgAccFollowNode1" presStyleIdx="1" presStyleCnt="3"/>
      <dgm:spPr/>
    </dgm:pt>
    <dgm:pt modelId="{3F4D858B-ED37-4609-8E8A-F3DBEC22BD68}" type="pres">
      <dgm:prSet presAssocID="{28C4805D-EE76-4A09-AB3C-16EBA2033805}" presName="sp" presStyleCnt="0"/>
      <dgm:spPr/>
    </dgm:pt>
    <dgm:pt modelId="{41035902-0C7B-4CE5-B59D-A2727036C526}" type="pres">
      <dgm:prSet presAssocID="{6509EB8D-8C10-40D8-B35D-E9DD9B37867D}" presName="arrowAndChildren" presStyleCnt="0"/>
      <dgm:spPr/>
    </dgm:pt>
    <dgm:pt modelId="{5E28C482-9499-444F-9878-6D555D2097BB}" type="pres">
      <dgm:prSet presAssocID="{6509EB8D-8C10-40D8-B35D-E9DD9B37867D}" presName="parentTextArrow" presStyleLbl="node1" presStyleIdx="0" presStyleCnt="0"/>
      <dgm:spPr/>
    </dgm:pt>
    <dgm:pt modelId="{35DB0181-355B-456F-B38F-8F71173E678B}" type="pres">
      <dgm:prSet presAssocID="{6509EB8D-8C10-40D8-B35D-E9DD9B37867D}" presName="arrow" presStyleLbl="alignNode1" presStyleIdx="2" presStyleCnt="3"/>
      <dgm:spPr/>
    </dgm:pt>
    <dgm:pt modelId="{18C79BAF-865D-4385-B97F-1625776DAD5B}" type="pres">
      <dgm:prSet presAssocID="{6509EB8D-8C10-40D8-B35D-E9DD9B37867D}" presName="descendantArrow" presStyleLbl="bgAccFollowNode1" presStyleIdx="2" presStyleCnt="3"/>
      <dgm:spPr/>
    </dgm:pt>
  </dgm:ptLst>
  <dgm:cxnLst>
    <dgm:cxn modelId="{BA2D6703-EA8B-47B5-AD42-31ADE78C367F}" type="presOf" srcId="{6509EB8D-8C10-40D8-B35D-E9DD9B37867D}" destId="{5E28C482-9499-444F-9878-6D555D2097BB}" srcOrd="0" destOrd="0" presId="urn:microsoft.com/office/officeart/2016/7/layout/VerticalDownArrowProcess"/>
    <dgm:cxn modelId="{5A63A15E-FBE1-4D57-9600-A6C55090EE32}" srcId="{C864C6E2-5729-4B1E-8A35-0DC3B5CFBAF5}" destId="{6509EB8D-8C10-40D8-B35D-E9DD9B37867D}" srcOrd="0" destOrd="0" parTransId="{3170191E-2F37-4475-9047-0CAC05544EA9}" sibTransId="{28C4805D-EE76-4A09-AB3C-16EBA2033805}"/>
    <dgm:cxn modelId="{8E4A5F42-8D11-4A36-8105-E10198C29769}" type="presOf" srcId="{19AD58CA-139C-496B-BB53-25095AE624BA}" destId="{D8B37281-B47F-4091-A50A-44B22CBD6EC2}" srcOrd="1" destOrd="0" presId="urn:microsoft.com/office/officeart/2016/7/layout/VerticalDownArrowProcess"/>
    <dgm:cxn modelId="{AF8D9F65-61BA-47B6-BAA3-D088332C6343}" type="presOf" srcId="{19AD58CA-139C-496B-BB53-25095AE624BA}" destId="{F34E390B-9EEC-4695-811C-F5D9076049C1}" srcOrd="0" destOrd="0" presId="urn:microsoft.com/office/officeart/2016/7/layout/VerticalDownArrowProcess"/>
    <dgm:cxn modelId="{DEC00271-A326-4AD5-8125-B1E099DCBF10}" srcId="{19AD58CA-139C-496B-BB53-25095AE624BA}" destId="{EBFAF4A8-027E-4EFA-A98F-DE5087FDE43F}" srcOrd="0" destOrd="0" parTransId="{D9689A93-FC42-4893-B9F8-AAC056EE03C9}" sibTransId="{FF738E0D-9D0F-4B21-B4C3-890DEA091DD1}"/>
    <dgm:cxn modelId="{EFEFA372-8F3D-41FE-A8F4-89D1BCF8220C}" type="presOf" srcId="{AEB6B589-2DD9-45F4-A4E6-26966433CD24}" destId="{18C79BAF-865D-4385-B97F-1625776DAD5B}" srcOrd="0" destOrd="0" presId="urn:microsoft.com/office/officeart/2016/7/layout/VerticalDownArrowProcess"/>
    <dgm:cxn modelId="{6A103154-4506-40AD-8462-A0420268481B}" srcId="{6509EB8D-8C10-40D8-B35D-E9DD9B37867D}" destId="{AEB6B589-2DD9-45F4-A4E6-26966433CD24}" srcOrd="0" destOrd="0" parTransId="{A8261B2F-E7C0-4B66-B79B-EFDB941542FA}" sibTransId="{25DF3951-F9E6-477A-A367-CF66AF132419}"/>
    <dgm:cxn modelId="{B3CFC484-1310-4CF9-AE68-35D7323BA076}" type="presOf" srcId="{EBFAF4A8-027E-4EFA-A98F-DE5087FDE43F}" destId="{E3D69481-48FC-498C-AE4A-64E9235D7215}" srcOrd="0" destOrd="0" presId="urn:microsoft.com/office/officeart/2016/7/layout/VerticalDownArrowProcess"/>
    <dgm:cxn modelId="{6DF7668F-9D34-4BB0-94A2-D76A3C699C2F}" srcId="{C864C6E2-5729-4B1E-8A35-0DC3B5CFBAF5}" destId="{19AD58CA-139C-496B-BB53-25095AE624BA}" srcOrd="1" destOrd="0" parTransId="{0FB8D463-7E14-47AD-947F-CCCBDABDDDEE}" sibTransId="{AF5CAA88-761C-4768-910A-CFDB5B67BBE0}"/>
    <dgm:cxn modelId="{67A95197-E9A2-472A-9743-39ABF05BC47B}" type="presOf" srcId="{D1AF2887-86A6-4695-A739-EF99E8841931}" destId="{96FA28F6-4FE0-47BE-9EE6-F331B30993B7}" srcOrd="0" destOrd="0" presId="urn:microsoft.com/office/officeart/2016/7/layout/VerticalDownArrowProcess"/>
    <dgm:cxn modelId="{5123FEBE-EC78-47AE-A18A-FAA18FA90E6B}" srcId="{D1AF2887-86A6-4695-A739-EF99E8841931}" destId="{708241B4-C3CD-4AA7-A6A7-9999B827E8FB}" srcOrd="0" destOrd="0" parTransId="{6C4AA916-2793-43FF-A95A-1203223BD04D}" sibTransId="{04AD2328-804F-4ECF-9340-A56C485EA461}"/>
    <dgm:cxn modelId="{4B049CD8-E91D-4260-AED5-1672AC99C19F}" type="presOf" srcId="{6509EB8D-8C10-40D8-B35D-E9DD9B37867D}" destId="{35DB0181-355B-456F-B38F-8F71173E678B}" srcOrd="1" destOrd="0" presId="urn:microsoft.com/office/officeart/2016/7/layout/VerticalDownArrowProcess"/>
    <dgm:cxn modelId="{62A112E7-B854-4421-901B-F9697BA3722A}" type="presOf" srcId="{C864C6E2-5729-4B1E-8A35-0DC3B5CFBAF5}" destId="{9512D45E-637E-4573-AEB2-641178829629}" srcOrd="0" destOrd="0" presId="urn:microsoft.com/office/officeart/2016/7/layout/VerticalDownArrowProcess"/>
    <dgm:cxn modelId="{E67003F6-B7A0-4649-AF0A-0AD3E4F94091}" srcId="{C864C6E2-5729-4B1E-8A35-0DC3B5CFBAF5}" destId="{D1AF2887-86A6-4695-A739-EF99E8841931}" srcOrd="2" destOrd="0" parTransId="{C9D928DC-2A77-452A-9191-35985DE1EEAB}" sibTransId="{01FA625D-927A-439D-8EDA-D2A29CADD020}"/>
    <dgm:cxn modelId="{F9A8AEF8-BEBC-4C53-815A-AEB7CB59DDC9}" type="presOf" srcId="{708241B4-C3CD-4AA7-A6A7-9999B827E8FB}" destId="{CD326330-D63B-4FD8-AAE0-A3DCC4C065AE}" srcOrd="0" destOrd="0" presId="urn:microsoft.com/office/officeart/2016/7/layout/VerticalDownArrowProcess"/>
    <dgm:cxn modelId="{5A0F720D-9657-4811-A10C-9BCAC0B99661}" type="presParOf" srcId="{9512D45E-637E-4573-AEB2-641178829629}" destId="{38A0DAD1-5F5A-4AD2-9F2F-B2168AAF013C}" srcOrd="0" destOrd="0" presId="urn:microsoft.com/office/officeart/2016/7/layout/VerticalDownArrowProcess"/>
    <dgm:cxn modelId="{50339F0E-796B-4460-A1EB-F0FB363D9A06}" type="presParOf" srcId="{38A0DAD1-5F5A-4AD2-9F2F-B2168AAF013C}" destId="{96FA28F6-4FE0-47BE-9EE6-F331B30993B7}" srcOrd="0" destOrd="0" presId="urn:microsoft.com/office/officeart/2016/7/layout/VerticalDownArrowProcess"/>
    <dgm:cxn modelId="{B8E381CD-E2D6-400F-8B72-13B4071054EF}" type="presParOf" srcId="{38A0DAD1-5F5A-4AD2-9F2F-B2168AAF013C}" destId="{CD326330-D63B-4FD8-AAE0-A3DCC4C065AE}" srcOrd="1" destOrd="0" presId="urn:microsoft.com/office/officeart/2016/7/layout/VerticalDownArrowProcess"/>
    <dgm:cxn modelId="{A574FE9D-738C-49BB-8BBA-6A309FC2FFB3}" type="presParOf" srcId="{9512D45E-637E-4573-AEB2-641178829629}" destId="{580C7D42-3161-4C90-BB84-F5B27CB29F4A}" srcOrd="1" destOrd="0" presId="urn:microsoft.com/office/officeart/2016/7/layout/VerticalDownArrowProcess"/>
    <dgm:cxn modelId="{AAE909B8-0932-4CD1-BED3-7D09C22C803E}" type="presParOf" srcId="{9512D45E-637E-4573-AEB2-641178829629}" destId="{0DDA24C2-62FA-442E-9DF8-0765085DCE54}" srcOrd="2" destOrd="0" presId="urn:microsoft.com/office/officeart/2016/7/layout/VerticalDownArrowProcess"/>
    <dgm:cxn modelId="{F0CB6D26-4408-4C4F-B1F6-1371CFECB4FB}" type="presParOf" srcId="{0DDA24C2-62FA-442E-9DF8-0765085DCE54}" destId="{F34E390B-9EEC-4695-811C-F5D9076049C1}" srcOrd="0" destOrd="0" presId="urn:microsoft.com/office/officeart/2016/7/layout/VerticalDownArrowProcess"/>
    <dgm:cxn modelId="{F053C106-2F9B-4289-81D8-B7F9F760F605}" type="presParOf" srcId="{0DDA24C2-62FA-442E-9DF8-0765085DCE54}" destId="{D8B37281-B47F-4091-A50A-44B22CBD6EC2}" srcOrd="1" destOrd="0" presId="urn:microsoft.com/office/officeart/2016/7/layout/VerticalDownArrowProcess"/>
    <dgm:cxn modelId="{E3B134E3-A7F6-451F-8D93-0DDA878F5CFD}" type="presParOf" srcId="{0DDA24C2-62FA-442E-9DF8-0765085DCE54}" destId="{E3D69481-48FC-498C-AE4A-64E9235D7215}" srcOrd="2" destOrd="0" presId="urn:microsoft.com/office/officeart/2016/7/layout/VerticalDownArrowProcess"/>
    <dgm:cxn modelId="{3909AE0A-6486-45A0-9923-75E754BA256B}" type="presParOf" srcId="{9512D45E-637E-4573-AEB2-641178829629}" destId="{3F4D858B-ED37-4609-8E8A-F3DBEC22BD68}" srcOrd="3" destOrd="0" presId="urn:microsoft.com/office/officeart/2016/7/layout/VerticalDownArrowProcess"/>
    <dgm:cxn modelId="{46AEA828-5FA6-4BDB-AB9D-500098524617}" type="presParOf" srcId="{9512D45E-637E-4573-AEB2-641178829629}" destId="{41035902-0C7B-4CE5-B59D-A2727036C526}" srcOrd="4" destOrd="0" presId="urn:microsoft.com/office/officeart/2016/7/layout/VerticalDownArrowProcess"/>
    <dgm:cxn modelId="{EDA9C524-52F2-41B5-833A-F6238561D7E1}" type="presParOf" srcId="{41035902-0C7B-4CE5-B59D-A2727036C526}" destId="{5E28C482-9499-444F-9878-6D555D2097BB}" srcOrd="0" destOrd="0" presId="urn:microsoft.com/office/officeart/2016/7/layout/VerticalDownArrowProcess"/>
    <dgm:cxn modelId="{9AB79112-1712-40B7-911A-DD169BF9307D}" type="presParOf" srcId="{41035902-0C7B-4CE5-B59D-A2727036C526}" destId="{35DB0181-355B-456F-B38F-8F71173E678B}" srcOrd="1" destOrd="0" presId="urn:microsoft.com/office/officeart/2016/7/layout/VerticalDownArrowProcess"/>
    <dgm:cxn modelId="{65F4ECBA-42AC-4350-8EAF-EFDFBEBF464A}" type="presParOf" srcId="{41035902-0C7B-4CE5-B59D-A2727036C526}" destId="{18C79BAF-865D-4385-B97F-1625776DAD5B}"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071A96F-2D66-419D-A163-50FFF26832C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7016BEC-0099-4E89-B8C6-089588323A93}">
      <dgm:prSet/>
      <dgm:spPr/>
      <dgm:t>
        <a:bodyPr/>
        <a:lstStyle/>
        <a:p>
          <a:r>
            <a:rPr lang="en-US" b="0" i="0"/>
            <a:t>Develop a multi-node multi-GPU backend for Datalog to perform iterated relational algebra operations tailored for GPU</a:t>
          </a:r>
          <a:endParaRPr lang="en-US"/>
        </a:p>
      </dgm:t>
    </dgm:pt>
    <dgm:pt modelId="{EA290B96-AB89-4406-8887-DB2C182FBD91}" type="parTrans" cxnId="{B2A03311-7E78-4C4F-9EC4-24508B986621}">
      <dgm:prSet/>
      <dgm:spPr/>
      <dgm:t>
        <a:bodyPr/>
        <a:lstStyle/>
        <a:p>
          <a:endParaRPr lang="en-US"/>
        </a:p>
      </dgm:t>
    </dgm:pt>
    <dgm:pt modelId="{5D88D8C5-E039-4A2C-991D-452EA4FFCD83}" type="sibTrans" cxnId="{B2A03311-7E78-4C4F-9EC4-24508B986621}">
      <dgm:prSet/>
      <dgm:spPr/>
      <dgm:t>
        <a:bodyPr/>
        <a:lstStyle/>
        <a:p>
          <a:endParaRPr lang="en-US"/>
        </a:p>
      </dgm:t>
    </dgm:pt>
    <dgm:pt modelId="{EF136DF0-10A5-42A4-B979-D6C10C0443D9}">
      <dgm:prSet/>
      <dgm:spPr/>
      <dgm:t>
        <a:bodyPr/>
        <a:lstStyle/>
        <a:p>
          <a:r>
            <a:rPr lang="en-US" b="0" i="0"/>
            <a:t>Design benchmarking techniques to for GPU programming models to analyze GPU-based implementation of iterative join</a:t>
          </a:r>
          <a:endParaRPr lang="en-US"/>
        </a:p>
      </dgm:t>
    </dgm:pt>
    <dgm:pt modelId="{CC136417-8E91-4863-BF6C-371AEDEF1544}" type="parTrans" cxnId="{275C7B25-1DE3-4636-A576-2E26C33F5D9C}">
      <dgm:prSet/>
      <dgm:spPr/>
      <dgm:t>
        <a:bodyPr/>
        <a:lstStyle/>
        <a:p>
          <a:endParaRPr lang="en-US"/>
        </a:p>
      </dgm:t>
    </dgm:pt>
    <dgm:pt modelId="{DEC86629-0647-4B42-8C10-044B5B325759}" type="sibTrans" cxnId="{275C7B25-1DE3-4636-A576-2E26C33F5D9C}">
      <dgm:prSet/>
      <dgm:spPr/>
      <dgm:t>
        <a:bodyPr/>
        <a:lstStyle/>
        <a:p>
          <a:endParaRPr lang="en-US"/>
        </a:p>
      </dgm:t>
    </dgm:pt>
    <dgm:pt modelId="{64754C3F-CA48-4386-98FD-FF5654CD04A2}">
      <dgm:prSet/>
      <dgm:spPr/>
      <dgm:t>
        <a:bodyPr/>
        <a:lstStyle/>
        <a:p>
          <a:r>
            <a:rPr lang="en-US" b="0" i="0"/>
            <a:t>Extend the state-of-the-art multi-node CPU-based Datalog-like language SLOG to leverage our GPU-based solutions</a:t>
          </a:r>
          <a:endParaRPr lang="en-US"/>
        </a:p>
      </dgm:t>
    </dgm:pt>
    <dgm:pt modelId="{5BF4237C-9516-45F1-915A-DB34540EC9DA}" type="parTrans" cxnId="{9EADC795-0094-434B-9925-268D67C667C8}">
      <dgm:prSet/>
      <dgm:spPr/>
      <dgm:t>
        <a:bodyPr/>
        <a:lstStyle/>
        <a:p>
          <a:endParaRPr lang="en-US"/>
        </a:p>
      </dgm:t>
    </dgm:pt>
    <dgm:pt modelId="{5148A149-650F-40EF-9BEF-00995CBA3A26}" type="sibTrans" cxnId="{9EADC795-0094-434B-9925-268D67C667C8}">
      <dgm:prSet/>
      <dgm:spPr/>
      <dgm:t>
        <a:bodyPr/>
        <a:lstStyle/>
        <a:p>
          <a:endParaRPr lang="en-US"/>
        </a:p>
      </dgm:t>
    </dgm:pt>
    <dgm:pt modelId="{1C0959A6-EA03-4A9E-92F6-98D46E9C4B18}" type="pres">
      <dgm:prSet presAssocID="{3071A96F-2D66-419D-A163-50FFF26832C8}" presName="root" presStyleCnt="0">
        <dgm:presLayoutVars>
          <dgm:dir/>
          <dgm:resizeHandles val="exact"/>
        </dgm:presLayoutVars>
      </dgm:prSet>
      <dgm:spPr/>
    </dgm:pt>
    <dgm:pt modelId="{3EE1A1B2-05D3-4B36-9606-DBE1CF91130D}" type="pres">
      <dgm:prSet presAssocID="{67016BEC-0099-4E89-B8C6-089588323A93}" presName="compNode" presStyleCnt="0"/>
      <dgm:spPr/>
    </dgm:pt>
    <dgm:pt modelId="{DA3720FE-2FDC-4BD2-A683-04D85CB66B69}" type="pres">
      <dgm:prSet presAssocID="{67016BEC-0099-4E89-B8C6-089588323A93}" presName="bgRect" presStyleLbl="bgShp" presStyleIdx="0" presStyleCnt="3"/>
      <dgm:spPr/>
    </dgm:pt>
    <dgm:pt modelId="{153C5B27-3512-4575-924C-FA5813F333AD}" type="pres">
      <dgm:prSet presAssocID="{67016BEC-0099-4E89-B8C6-089588323A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51958C02-329B-4A7E-9E2D-A248768D11D1}" type="pres">
      <dgm:prSet presAssocID="{67016BEC-0099-4E89-B8C6-089588323A93}" presName="spaceRect" presStyleCnt="0"/>
      <dgm:spPr/>
    </dgm:pt>
    <dgm:pt modelId="{EBC3AB9D-21B4-4186-AD56-FB2B6CC67108}" type="pres">
      <dgm:prSet presAssocID="{67016BEC-0099-4E89-B8C6-089588323A93}" presName="parTx" presStyleLbl="revTx" presStyleIdx="0" presStyleCnt="3">
        <dgm:presLayoutVars>
          <dgm:chMax val="0"/>
          <dgm:chPref val="0"/>
        </dgm:presLayoutVars>
      </dgm:prSet>
      <dgm:spPr/>
    </dgm:pt>
    <dgm:pt modelId="{1D7AD35E-792C-43F8-9B60-1CB5956031DA}" type="pres">
      <dgm:prSet presAssocID="{5D88D8C5-E039-4A2C-991D-452EA4FFCD83}" presName="sibTrans" presStyleCnt="0"/>
      <dgm:spPr/>
    </dgm:pt>
    <dgm:pt modelId="{C5DEF9F6-0BC4-4552-85F4-BE8CB483661B}" type="pres">
      <dgm:prSet presAssocID="{EF136DF0-10A5-42A4-B979-D6C10C0443D9}" presName="compNode" presStyleCnt="0"/>
      <dgm:spPr/>
    </dgm:pt>
    <dgm:pt modelId="{B3B7AB3B-B0B4-4040-8448-6D6E44737860}" type="pres">
      <dgm:prSet presAssocID="{EF136DF0-10A5-42A4-B979-D6C10C0443D9}" presName="bgRect" presStyleLbl="bgShp" presStyleIdx="1" presStyleCnt="3"/>
      <dgm:spPr/>
    </dgm:pt>
    <dgm:pt modelId="{D06A22A9-46A7-4141-AA86-A1C03FADD4B6}" type="pres">
      <dgm:prSet presAssocID="{EF136DF0-10A5-42A4-B979-D6C10C0443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61C49C9-5E1E-4FDB-87AE-EC20E733F967}" type="pres">
      <dgm:prSet presAssocID="{EF136DF0-10A5-42A4-B979-D6C10C0443D9}" presName="spaceRect" presStyleCnt="0"/>
      <dgm:spPr/>
    </dgm:pt>
    <dgm:pt modelId="{26F0E440-A37C-410E-AD51-68829FD247B7}" type="pres">
      <dgm:prSet presAssocID="{EF136DF0-10A5-42A4-B979-D6C10C0443D9}" presName="parTx" presStyleLbl="revTx" presStyleIdx="1" presStyleCnt="3">
        <dgm:presLayoutVars>
          <dgm:chMax val="0"/>
          <dgm:chPref val="0"/>
        </dgm:presLayoutVars>
      </dgm:prSet>
      <dgm:spPr/>
    </dgm:pt>
    <dgm:pt modelId="{7756DE2F-1382-4202-A89A-B01814B49E88}" type="pres">
      <dgm:prSet presAssocID="{DEC86629-0647-4B42-8C10-044B5B325759}" presName="sibTrans" presStyleCnt="0"/>
      <dgm:spPr/>
    </dgm:pt>
    <dgm:pt modelId="{A179672C-39C8-4DEF-A35B-5CBA9F604B23}" type="pres">
      <dgm:prSet presAssocID="{64754C3F-CA48-4386-98FD-FF5654CD04A2}" presName="compNode" presStyleCnt="0"/>
      <dgm:spPr/>
    </dgm:pt>
    <dgm:pt modelId="{787D3EF3-98E3-454F-BEBC-6B7230DBECE4}" type="pres">
      <dgm:prSet presAssocID="{64754C3F-CA48-4386-98FD-FF5654CD04A2}" presName="bgRect" presStyleLbl="bgShp" presStyleIdx="2" presStyleCnt="3"/>
      <dgm:spPr/>
    </dgm:pt>
    <dgm:pt modelId="{925CC168-3528-45E2-BA78-D7962C085F53}" type="pres">
      <dgm:prSet presAssocID="{64754C3F-CA48-4386-98FD-FF5654CD04A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A7ECC197-CA27-4B54-9E57-8AD7DBE4B084}" type="pres">
      <dgm:prSet presAssocID="{64754C3F-CA48-4386-98FD-FF5654CD04A2}" presName="spaceRect" presStyleCnt="0"/>
      <dgm:spPr/>
    </dgm:pt>
    <dgm:pt modelId="{A2995DC0-F1A8-4F37-BCB9-3B3DEAB47D4A}" type="pres">
      <dgm:prSet presAssocID="{64754C3F-CA48-4386-98FD-FF5654CD04A2}" presName="parTx" presStyleLbl="revTx" presStyleIdx="2" presStyleCnt="3">
        <dgm:presLayoutVars>
          <dgm:chMax val="0"/>
          <dgm:chPref val="0"/>
        </dgm:presLayoutVars>
      </dgm:prSet>
      <dgm:spPr/>
    </dgm:pt>
  </dgm:ptLst>
  <dgm:cxnLst>
    <dgm:cxn modelId="{1BC34F01-D1B4-439A-98DF-80FD4A8B90D9}" type="presOf" srcId="{3071A96F-2D66-419D-A163-50FFF26832C8}" destId="{1C0959A6-EA03-4A9E-92F6-98D46E9C4B18}" srcOrd="0" destOrd="0" presId="urn:microsoft.com/office/officeart/2018/2/layout/IconVerticalSolidList"/>
    <dgm:cxn modelId="{B2A03311-7E78-4C4F-9EC4-24508B986621}" srcId="{3071A96F-2D66-419D-A163-50FFF26832C8}" destId="{67016BEC-0099-4E89-B8C6-089588323A93}" srcOrd="0" destOrd="0" parTransId="{EA290B96-AB89-4406-8887-DB2C182FBD91}" sibTransId="{5D88D8C5-E039-4A2C-991D-452EA4FFCD83}"/>
    <dgm:cxn modelId="{275C7B25-1DE3-4636-A576-2E26C33F5D9C}" srcId="{3071A96F-2D66-419D-A163-50FFF26832C8}" destId="{EF136DF0-10A5-42A4-B979-D6C10C0443D9}" srcOrd="1" destOrd="0" parTransId="{CC136417-8E91-4863-BF6C-371AEDEF1544}" sibTransId="{DEC86629-0647-4B42-8C10-044B5B325759}"/>
    <dgm:cxn modelId="{4E097233-34ED-4446-BB8B-FF84B243D85A}" type="presOf" srcId="{67016BEC-0099-4E89-B8C6-089588323A93}" destId="{EBC3AB9D-21B4-4186-AD56-FB2B6CC67108}" srcOrd="0" destOrd="0" presId="urn:microsoft.com/office/officeart/2018/2/layout/IconVerticalSolidList"/>
    <dgm:cxn modelId="{353E1567-BE31-435E-A470-FE94ACD991ED}" type="presOf" srcId="{64754C3F-CA48-4386-98FD-FF5654CD04A2}" destId="{A2995DC0-F1A8-4F37-BCB9-3B3DEAB47D4A}" srcOrd="0" destOrd="0" presId="urn:microsoft.com/office/officeart/2018/2/layout/IconVerticalSolidList"/>
    <dgm:cxn modelId="{9EADC795-0094-434B-9925-268D67C667C8}" srcId="{3071A96F-2D66-419D-A163-50FFF26832C8}" destId="{64754C3F-CA48-4386-98FD-FF5654CD04A2}" srcOrd="2" destOrd="0" parTransId="{5BF4237C-9516-45F1-915A-DB34540EC9DA}" sibTransId="{5148A149-650F-40EF-9BEF-00995CBA3A26}"/>
    <dgm:cxn modelId="{9242FAC9-AA83-4856-919B-F62972A94137}" type="presOf" srcId="{EF136DF0-10A5-42A4-B979-D6C10C0443D9}" destId="{26F0E440-A37C-410E-AD51-68829FD247B7}" srcOrd="0" destOrd="0" presId="urn:microsoft.com/office/officeart/2018/2/layout/IconVerticalSolidList"/>
    <dgm:cxn modelId="{7449BCFA-2B49-4328-AE4C-D8C670DE519E}" type="presParOf" srcId="{1C0959A6-EA03-4A9E-92F6-98D46E9C4B18}" destId="{3EE1A1B2-05D3-4B36-9606-DBE1CF91130D}" srcOrd="0" destOrd="0" presId="urn:microsoft.com/office/officeart/2018/2/layout/IconVerticalSolidList"/>
    <dgm:cxn modelId="{25C83202-5F77-4A8D-830A-61B2FB9A8511}" type="presParOf" srcId="{3EE1A1B2-05D3-4B36-9606-DBE1CF91130D}" destId="{DA3720FE-2FDC-4BD2-A683-04D85CB66B69}" srcOrd="0" destOrd="0" presId="urn:microsoft.com/office/officeart/2018/2/layout/IconVerticalSolidList"/>
    <dgm:cxn modelId="{39E3259D-9AAD-4D22-98D2-4FBF63BA61CA}" type="presParOf" srcId="{3EE1A1B2-05D3-4B36-9606-DBE1CF91130D}" destId="{153C5B27-3512-4575-924C-FA5813F333AD}" srcOrd="1" destOrd="0" presId="urn:microsoft.com/office/officeart/2018/2/layout/IconVerticalSolidList"/>
    <dgm:cxn modelId="{66501A07-C8B2-418B-AE04-FEA9902736B9}" type="presParOf" srcId="{3EE1A1B2-05D3-4B36-9606-DBE1CF91130D}" destId="{51958C02-329B-4A7E-9E2D-A248768D11D1}" srcOrd="2" destOrd="0" presId="urn:microsoft.com/office/officeart/2018/2/layout/IconVerticalSolidList"/>
    <dgm:cxn modelId="{556FD0C4-E1C4-443B-955F-354BCAD7449B}" type="presParOf" srcId="{3EE1A1B2-05D3-4B36-9606-DBE1CF91130D}" destId="{EBC3AB9D-21B4-4186-AD56-FB2B6CC67108}" srcOrd="3" destOrd="0" presId="urn:microsoft.com/office/officeart/2018/2/layout/IconVerticalSolidList"/>
    <dgm:cxn modelId="{B5F0A4AF-6276-4AC4-85FC-290976925185}" type="presParOf" srcId="{1C0959A6-EA03-4A9E-92F6-98D46E9C4B18}" destId="{1D7AD35E-792C-43F8-9B60-1CB5956031DA}" srcOrd="1" destOrd="0" presId="urn:microsoft.com/office/officeart/2018/2/layout/IconVerticalSolidList"/>
    <dgm:cxn modelId="{4C0D18B8-9B88-4015-B4E5-23051A0BC627}" type="presParOf" srcId="{1C0959A6-EA03-4A9E-92F6-98D46E9C4B18}" destId="{C5DEF9F6-0BC4-4552-85F4-BE8CB483661B}" srcOrd="2" destOrd="0" presId="urn:microsoft.com/office/officeart/2018/2/layout/IconVerticalSolidList"/>
    <dgm:cxn modelId="{A80E791F-C466-4A60-BF05-DE92A3F7DC3B}" type="presParOf" srcId="{C5DEF9F6-0BC4-4552-85F4-BE8CB483661B}" destId="{B3B7AB3B-B0B4-4040-8448-6D6E44737860}" srcOrd="0" destOrd="0" presId="urn:microsoft.com/office/officeart/2018/2/layout/IconVerticalSolidList"/>
    <dgm:cxn modelId="{04529FB9-0649-4C1A-BC8D-269ADFD88CC3}" type="presParOf" srcId="{C5DEF9F6-0BC4-4552-85F4-BE8CB483661B}" destId="{D06A22A9-46A7-4141-AA86-A1C03FADD4B6}" srcOrd="1" destOrd="0" presId="urn:microsoft.com/office/officeart/2018/2/layout/IconVerticalSolidList"/>
    <dgm:cxn modelId="{C94E75EF-FB22-4153-9D21-DA72DD9A9A16}" type="presParOf" srcId="{C5DEF9F6-0BC4-4552-85F4-BE8CB483661B}" destId="{061C49C9-5E1E-4FDB-87AE-EC20E733F967}" srcOrd="2" destOrd="0" presId="urn:microsoft.com/office/officeart/2018/2/layout/IconVerticalSolidList"/>
    <dgm:cxn modelId="{8BE37A82-05C4-4B0A-835F-A0794E1B588A}" type="presParOf" srcId="{C5DEF9F6-0BC4-4552-85F4-BE8CB483661B}" destId="{26F0E440-A37C-410E-AD51-68829FD247B7}" srcOrd="3" destOrd="0" presId="urn:microsoft.com/office/officeart/2018/2/layout/IconVerticalSolidList"/>
    <dgm:cxn modelId="{CDFD9E56-E304-4C90-B901-9331009246D6}" type="presParOf" srcId="{1C0959A6-EA03-4A9E-92F6-98D46E9C4B18}" destId="{7756DE2F-1382-4202-A89A-B01814B49E88}" srcOrd="3" destOrd="0" presId="urn:microsoft.com/office/officeart/2018/2/layout/IconVerticalSolidList"/>
    <dgm:cxn modelId="{AF7DA07A-02E4-4D10-A6B8-93E905B21C9D}" type="presParOf" srcId="{1C0959A6-EA03-4A9E-92F6-98D46E9C4B18}" destId="{A179672C-39C8-4DEF-A35B-5CBA9F604B23}" srcOrd="4" destOrd="0" presId="urn:microsoft.com/office/officeart/2018/2/layout/IconVerticalSolidList"/>
    <dgm:cxn modelId="{8810EFFB-4F05-455D-8DEC-12F60CD20EB0}" type="presParOf" srcId="{A179672C-39C8-4DEF-A35B-5CBA9F604B23}" destId="{787D3EF3-98E3-454F-BEBC-6B7230DBECE4}" srcOrd="0" destOrd="0" presId="urn:microsoft.com/office/officeart/2018/2/layout/IconVerticalSolidList"/>
    <dgm:cxn modelId="{8B9CB0F1-4B2B-4525-AC98-4BAB95974D74}" type="presParOf" srcId="{A179672C-39C8-4DEF-A35B-5CBA9F604B23}" destId="{925CC168-3528-45E2-BA78-D7962C085F53}" srcOrd="1" destOrd="0" presId="urn:microsoft.com/office/officeart/2018/2/layout/IconVerticalSolidList"/>
    <dgm:cxn modelId="{34826C7E-E5CF-41D8-BFA7-F2963331EC5C}" type="presParOf" srcId="{A179672C-39C8-4DEF-A35B-5CBA9F604B23}" destId="{A7ECC197-CA27-4B54-9E57-8AD7DBE4B084}" srcOrd="2" destOrd="0" presId="urn:microsoft.com/office/officeart/2018/2/layout/IconVerticalSolidList"/>
    <dgm:cxn modelId="{115D6B2E-E60E-49B9-A918-67926D4EAEE7}" type="presParOf" srcId="{A179672C-39C8-4DEF-A35B-5CBA9F604B23}" destId="{A2995DC0-F1A8-4F37-BCB9-3B3DEAB47D4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DA81322-04B1-46DB-915D-391A05C30DD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04E42DD-9767-4C81-9E6F-BD55159F1F50}">
      <dgm:prSet/>
      <dgm:spPr/>
      <dgm:t>
        <a:bodyPr/>
        <a:lstStyle/>
        <a:p>
          <a:r>
            <a:rPr lang="en-US" b="0" i="0"/>
            <a:t>Explore PH-based techniques to handle non-neural variability issues generated by using different </a:t>
          </a:r>
          <a:r>
            <a:rPr lang="en-US" b="0" i="0">
              <a:latin typeface="Proxima Nova Bl"/>
            </a:rPr>
            <a:t>TRs</a:t>
          </a:r>
          <a:r>
            <a:rPr lang="en-US" b="0" i="0"/>
            <a:t> from brain FCNs on temporal dynamics </a:t>
          </a:r>
          <a:endParaRPr lang="en-US"/>
        </a:p>
      </dgm:t>
    </dgm:pt>
    <dgm:pt modelId="{E937EE5E-17B6-4D45-9ECC-4DD170359388}" type="parTrans" cxnId="{61CF865F-EED3-4218-99B4-DB5C07F90C53}">
      <dgm:prSet/>
      <dgm:spPr/>
      <dgm:t>
        <a:bodyPr/>
        <a:lstStyle/>
        <a:p>
          <a:endParaRPr lang="en-US"/>
        </a:p>
      </dgm:t>
    </dgm:pt>
    <dgm:pt modelId="{E829AD3E-89ED-4A27-BD66-6CD5D7029017}" type="sibTrans" cxnId="{61CF865F-EED3-4218-99B4-DB5C07F90C53}">
      <dgm:prSet/>
      <dgm:spPr/>
      <dgm:t>
        <a:bodyPr/>
        <a:lstStyle/>
        <a:p>
          <a:endParaRPr lang="en-US"/>
        </a:p>
      </dgm:t>
    </dgm:pt>
    <dgm:pt modelId="{EC5FACDA-1054-4564-ACB3-44701C32C8FC}">
      <dgm:prSet/>
      <dgm:spPr/>
      <dgm:t>
        <a:bodyPr/>
        <a:lstStyle/>
        <a:p>
          <a:r>
            <a:rPr lang="en-US" b="0" i="0"/>
            <a:t>Develop novel declarative analytics technique to provide insights from complex high-dimensional datasets</a:t>
          </a:r>
          <a:endParaRPr lang="en-US"/>
        </a:p>
      </dgm:t>
    </dgm:pt>
    <dgm:pt modelId="{6DCD2F9C-EFD5-4E55-BF71-C8AC90A42D53}" type="parTrans" cxnId="{C7FA5FE4-1D62-4FAF-B12B-3C0F2BC7488F}">
      <dgm:prSet/>
      <dgm:spPr/>
      <dgm:t>
        <a:bodyPr/>
        <a:lstStyle/>
        <a:p>
          <a:endParaRPr lang="en-US"/>
        </a:p>
      </dgm:t>
    </dgm:pt>
    <dgm:pt modelId="{9187918E-9698-4D1C-8BAE-B22820809D12}" type="sibTrans" cxnId="{C7FA5FE4-1D62-4FAF-B12B-3C0F2BC7488F}">
      <dgm:prSet/>
      <dgm:spPr/>
      <dgm:t>
        <a:bodyPr/>
        <a:lstStyle/>
        <a:p>
          <a:endParaRPr lang="en-US"/>
        </a:p>
      </dgm:t>
    </dgm:pt>
    <dgm:pt modelId="{A30CF794-FBB2-461C-A25D-81F86D7FC2C4}">
      <dgm:prSet/>
      <dgm:spPr/>
      <dgm:t>
        <a:bodyPr/>
        <a:lstStyle/>
        <a:p>
          <a:r>
            <a:rPr lang="en-US" b="0" i="0"/>
            <a:t>Integrate advanced algorithms and techniques of TDA (PH) with Datalog-enabled declarative analytics on supercomputers </a:t>
          </a:r>
          <a:endParaRPr lang="en-US"/>
        </a:p>
      </dgm:t>
    </dgm:pt>
    <dgm:pt modelId="{B90F8833-6BAD-4745-926C-EE6DB816FA28}" type="parTrans" cxnId="{5D4BF02B-BFAB-4692-B882-DDE45A2027B8}">
      <dgm:prSet/>
      <dgm:spPr/>
      <dgm:t>
        <a:bodyPr/>
        <a:lstStyle/>
        <a:p>
          <a:endParaRPr lang="en-US"/>
        </a:p>
      </dgm:t>
    </dgm:pt>
    <dgm:pt modelId="{87F9229B-8C3F-4ADD-9624-3539E2C08584}" type="sibTrans" cxnId="{5D4BF02B-BFAB-4692-B882-DDE45A2027B8}">
      <dgm:prSet/>
      <dgm:spPr/>
      <dgm:t>
        <a:bodyPr/>
        <a:lstStyle/>
        <a:p>
          <a:endParaRPr lang="en-US"/>
        </a:p>
      </dgm:t>
    </dgm:pt>
    <dgm:pt modelId="{C591B349-3008-44C4-AD16-C68C6E942265}" type="pres">
      <dgm:prSet presAssocID="{0DA81322-04B1-46DB-915D-391A05C30DDB}" presName="root" presStyleCnt="0">
        <dgm:presLayoutVars>
          <dgm:dir/>
          <dgm:resizeHandles val="exact"/>
        </dgm:presLayoutVars>
      </dgm:prSet>
      <dgm:spPr/>
    </dgm:pt>
    <dgm:pt modelId="{33E78DF9-6EF1-41D5-A0BB-87B3E7195F1C}" type="pres">
      <dgm:prSet presAssocID="{704E42DD-9767-4C81-9E6F-BD55159F1F50}" presName="compNode" presStyleCnt="0"/>
      <dgm:spPr/>
    </dgm:pt>
    <dgm:pt modelId="{6ED0578C-B251-429B-91D3-D366A9F99D7F}" type="pres">
      <dgm:prSet presAssocID="{704E42DD-9767-4C81-9E6F-BD55159F1F50}" presName="bgRect" presStyleLbl="bgShp" presStyleIdx="0" presStyleCnt="3"/>
      <dgm:spPr/>
    </dgm:pt>
    <dgm:pt modelId="{35C587C2-D889-481A-9781-F0B75F5263E3}" type="pres">
      <dgm:prSet presAssocID="{704E42DD-9767-4C81-9E6F-BD55159F1F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BC24F6A3-4F76-4F4A-A788-5196B6FB58FC}" type="pres">
      <dgm:prSet presAssocID="{704E42DD-9767-4C81-9E6F-BD55159F1F50}" presName="spaceRect" presStyleCnt="0"/>
      <dgm:spPr/>
    </dgm:pt>
    <dgm:pt modelId="{A3C693EB-3273-4324-B4B7-1B577FB7B18A}" type="pres">
      <dgm:prSet presAssocID="{704E42DD-9767-4C81-9E6F-BD55159F1F50}" presName="parTx" presStyleLbl="revTx" presStyleIdx="0" presStyleCnt="3">
        <dgm:presLayoutVars>
          <dgm:chMax val="0"/>
          <dgm:chPref val="0"/>
        </dgm:presLayoutVars>
      </dgm:prSet>
      <dgm:spPr/>
    </dgm:pt>
    <dgm:pt modelId="{4B9475BC-5289-43C4-A297-AD4E3A14D874}" type="pres">
      <dgm:prSet presAssocID="{E829AD3E-89ED-4A27-BD66-6CD5D7029017}" presName="sibTrans" presStyleCnt="0"/>
      <dgm:spPr/>
    </dgm:pt>
    <dgm:pt modelId="{379B1CA2-3206-4CAA-BE9D-3453F1F3D310}" type="pres">
      <dgm:prSet presAssocID="{EC5FACDA-1054-4564-ACB3-44701C32C8FC}" presName="compNode" presStyleCnt="0"/>
      <dgm:spPr/>
    </dgm:pt>
    <dgm:pt modelId="{BC75D250-8940-4802-B222-94D5DC01397F}" type="pres">
      <dgm:prSet presAssocID="{EC5FACDA-1054-4564-ACB3-44701C32C8FC}" presName="bgRect" presStyleLbl="bgShp" presStyleIdx="1" presStyleCnt="3"/>
      <dgm:spPr/>
    </dgm:pt>
    <dgm:pt modelId="{528AAB20-2D9E-4AFC-9FA6-1B4F800EDA52}" type="pres">
      <dgm:prSet presAssocID="{EC5FACDA-1054-4564-ACB3-44701C32C8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A579C7F-ED1F-4ABE-B15E-64C95F2D1B3E}" type="pres">
      <dgm:prSet presAssocID="{EC5FACDA-1054-4564-ACB3-44701C32C8FC}" presName="spaceRect" presStyleCnt="0"/>
      <dgm:spPr/>
    </dgm:pt>
    <dgm:pt modelId="{B95558D3-1353-474B-B0D6-D5FBB322415A}" type="pres">
      <dgm:prSet presAssocID="{EC5FACDA-1054-4564-ACB3-44701C32C8FC}" presName="parTx" presStyleLbl="revTx" presStyleIdx="1" presStyleCnt="3">
        <dgm:presLayoutVars>
          <dgm:chMax val="0"/>
          <dgm:chPref val="0"/>
        </dgm:presLayoutVars>
      </dgm:prSet>
      <dgm:spPr/>
    </dgm:pt>
    <dgm:pt modelId="{C82B6DCA-0413-4BE5-8E78-5C9E145F7186}" type="pres">
      <dgm:prSet presAssocID="{9187918E-9698-4D1C-8BAE-B22820809D12}" presName="sibTrans" presStyleCnt="0"/>
      <dgm:spPr/>
    </dgm:pt>
    <dgm:pt modelId="{AB9A75FD-3C3D-4B12-A580-76CE04248C37}" type="pres">
      <dgm:prSet presAssocID="{A30CF794-FBB2-461C-A25D-81F86D7FC2C4}" presName="compNode" presStyleCnt="0"/>
      <dgm:spPr/>
    </dgm:pt>
    <dgm:pt modelId="{F122BC9E-5333-4C24-9ABD-4F36F05DC87C}" type="pres">
      <dgm:prSet presAssocID="{A30CF794-FBB2-461C-A25D-81F86D7FC2C4}" presName="bgRect" presStyleLbl="bgShp" presStyleIdx="2" presStyleCnt="3"/>
      <dgm:spPr/>
    </dgm:pt>
    <dgm:pt modelId="{F49569A1-AD0B-4F72-8911-1873A32E7442}" type="pres">
      <dgm:prSet presAssocID="{A30CF794-FBB2-461C-A25D-81F86D7FC2C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with solid fill"/>
        </a:ext>
      </dgm:extLst>
    </dgm:pt>
    <dgm:pt modelId="{554A4360-210D-47FF-AD6F-1C8A6F5E75FA}" type="pres">
      <dgm:prSet presAssocID="{A30CF794-FBB2-461C-A25D-81F86D7FC2C4}" presName="spaceRect" presStyleCnt="0"/>
      <dgm:spPr/>
    </dgm:pt>
    <dgm:pt modelId="{AEB4B71B-8C23-4541-B263-707CDD8EABA7}" type="pres">
      <dgm:prSet presAssocID="{A30CF794-FBB2-461C-A25D-81F86D7FC2C4}" presName="parTx" presStyleLbl="revTx" presStyleIdx="2" presStyleCnt="3">
        <dgm:presLayoutVars>
          <dgm:chMax val="0"/>
          <dgm:chPref val="0"/>
        </dgm:presLayoutVars>
      </dgm:prSet>
      <dgm:spPr/>
    </dgm:pt>
  </dgm:ptLst>
  <dgm:cxnLst>
    <dgm:cxn modelId="{994CCD0A-0F65-4D50-A475-6E1449ACD1BF}" type="presOf" srcId="{0DA81322-04B1-46DB-915D-391A05C30DDB}" destId="{C591B349-3008-44C4-AD16-C68C6E942265}" srcOrd="0" destOrd="0" presId="urn:microsoft.com/office/officeart/2018/2/layout/IconVerticalSolidList"/>
    <dgm:cxn modelId="{5D4BF02B-BFAB-4692-B882-DDE45A2027B8}" srcId="{0DA81322-04B1-46DB-915D-391A05C30DDB}" destId="{A30CF794-FBB2-461C-A25D-81F86D7FC2C4}" srcOrd="2" destOrd="0" parTransId="{B90F8833-6BAD-4745-926C-EE6DB816FA28}" sibTransId="{87F9229B-8C3F-4ADD-9624-3539E2C08584}"/>
    <dgm:cxn modelId="{125A8C5E-F50C-4802-BA98-C0EC2E950CD2}" type="presOf" srcId="{EC5FACDA-1054-4564-ACB3-44701C32C8FC}" destId="{B95558D3-1353-474B-B0D6-D5FBB322415A}" srcOrd="0" destOrd="0" presId="urn:microsoft.com/office/officeart/2018/2/layout/IconVerticalSolidList"/>
    <dgm:cxn modelId="{61CF865F-EED3-4218-99B4-DB5C07F90C53}" srcId="{0DA81322-04B1-46DB-915D-391A05C30DDB}" destId="{704E42DD-9767-4C81-9E6F-BD55159F1F50}" srcOrd="0" destOrd="0" parTransId="{E937EE5E-17B6-4D45-9ECC-4DD170359388}" sibTransId="{E829AD3E-89ED-4A27-BD66-6CD5D7029017}"/>
    <dgm:cxn modelId="{22E21CC7-C509-4406-8987-A9DCA01B4CC6}" type="presOf" srcId="{704E42DD-9767-4C81-9E6F-BD55159F1F50}" destId="{A3C693EB-3273-4324-B4B7-1B577FB7B18A}" srcOrd="0" destOrd="0" presId="urn:microsoft.com/office/officeart/2018/2/layout/IconVerticalSolidList"/>
    <dgm:cxn modelId="{C7FA5FE4-1D62-4FAF-B12B-3C0F2BC7488F}" srcId="{0DA81322-04B1-46DB-915D-391A05C30DDB}" destId="{EC5FACDA-1054-4564-ACB3-44701C32C8FC}" srcOrd="1" destOrd="0" parTransId="{6DCD2F9C-EFD5-4E55-BF71-C8AC90A42D53}" sibTransId="{9187918E-9698-4D1C-8BAE-B22820809D12}"/>
    <dgm:cxn modelId="{729012E6-47CB-416B-9446-BBE1028C41DA}" type="presOf" srcId="{A30CF794-FBB2-461C-A25D-81F86D7FC2C4}" destId="{AEB4B71B-8C23-4541-B263-707CDD8EABA7}" srcOrd="0" destOrd="0" presId="urn:microsoft.com/office/officeart/2018/2/layout/IconVerticalSolidList"/>
    <dgm:cxn modelId="{F2C66EA6-3B5A-4E1D-B0F3-E09728A303B3}" type="presParOf" srcId="{C591B349-3008-44C4-AD16-C68C6E942265}" destId="{33E78DF9-6EF1-41D5-A0BB-87B3E7195F1C}" srcOrd="0" destOrd="0" presId="urn:microsoft.com/office/officeart/2018/2/layout/IconVerticalSolidList"/>
    <dgm:cxn modelId="{4C42E4AA-8EAF-433E-B751-84799FFC974F}" type="presParOf" srcId="{33E78DF9-6EF1-41D5-A0BB-87B3E7195F1C}" destId="{6ED0578C-B251-429B-91D3-D366A9F99D7F}" srcOrd="0" destOrd="0" presId="urn:microsoft.com/office/officeart/2018/2/layout/IconVerticalSolidList"/>
    <dgm:cxn modelId="{463257B5-309C-49C5-BB27-4069EF1A48C1}" type="presParOf" srcId="{33E78DF9-6EF1-41D5-A0BB-87B3E7195F1C}" destId="{35C587C2-D889-481A-9781-F0B75F5263E3}" srcOrd="1" destOrd="0" presId="urn:microsoft.com/office/officeart/2018/2/layout/IconVerticalSolidList"/>
    <dgm:cxn modelId="{C5B8AEC2-F612-4BF0-90A2-A17AB1F393E8}" type="presParOf" srcId="{33E78DF9-6EF1-41D5-A0BB-87B3E7195F1C}" destId="{BC24F6A3-4F76-4F4A-A788-5196B6FB58FC}" srcOrd="2" destOrd="0" presId="urn:microsoft.com/office/officeart/2018/2/layout/IconVerticalSolidList"/>
    <dgm:cxn modelId="{ABBCF500-43C9-490A-99D9-2EC6BF36CF18}" type="presParOf" srcId="{33E78DF9-6EF1-41D5-A0BB-87B3E7195F1C}" destId="{A3C693EB-3273-4324-B4B7-1B577FB7B18A}" srcOrd="3" destOrd="0" presId="urn:microsoft.com/office/officeart/2018/2/layout/IconVerticalSolidList"/>
    <dgm:cxn modelId="{84575756-4C14-408C-9D4E-D9C65DE7CBA9}" type="presParOf" srcId="{C591B349-3008-44C4-AD16-C68C6E942265}" destId="{4B9475BC-5289-43C4-A297-AD4E3A14D874}" srcOrd="1" destOrd="0" presId="urn:microsoft.com/office/officeart/2018/2/layout/IconVerticalSolidList"/>
    <dgm:cxn modelId="{D7EDA4FB-11B3-4710-B847-5EA46253A0FA}" type="presParOf" srcId="{C591B349-3008-44C4-AD16-C68C6E942265}" destId="{379B1CA2-3206-4CAA-BE9D-3453F1F3D310}" srcOrd="2" destOrd="0" presId="urn:microsoft.com/office/officeart/2018/2/layout/IconVerticalSolidList"/>
    <dgm:cxn modelId="{F5642C18-6878-4F71-B38D-A9233DD06938}" type="presParOf" srcId="{379B1CA2-3206-4CAA-BE9D-3453F1F3D310}" destId="{BC75D250-8940-4802-B222-94D5DC01397F}" srcOrd="0" destOrd="0" presId="urn:microsoft.com/office/officeart/2018/2/layout/IconVerticalSolidList"/>
    <dgm:cxn modelId="{1E929DD8-EBE5-4202-852E-40D6D3F5BB31}" type="presParOf" srcId="{379B1CA2-3206-4CAA-BE9D-3453F1F3D310}" destId="{528AAB20-2D9E-4AFC-9FA6-1B4F800EDA52}" srcOrd="1" destOrd="0" presId="urn:microsoft.com/office/officeart/2018/2/layout/IconVerticalSolidList"/>
    <dgm:cxn modelId="{08304C52-7DE4-40BC-8630-B3055368FAA6}" type="presParOf" srcId="{379B1CA2-3206-4CAA-BE9D-3453F1F3D310}" destId="{8A579C7F-ED1F-4ABE-B15E-64C95F2D1B3E}" srcOrd="2" destOrd="0" presId="urn:microsoft.com/office/officeart/2018/2/layout/IconVerticalSolidList"/>
    <dgm:cxn modelId="{FE265764-BB51-4DCA-92CD-2B386BC0CF6D}" type="presParOf" srcId="{379B1CA2-3206-4CAA-BE9D-3453F1F3D310}" destId="{B95558D3-1353-474B-B0D6-D5FBB322415A}" srcOrd="3" destOrd="0" presId="urn:microsoft.com/office/officeart/2018/2/layout/IconVerticalSolidList"/>
    <dgm:cxn modelId="{68F1F1D4-C894-451C-BE5E-F5468A46D955}" type="presParOf" srcId="{C591B349-3008-44C4-AD16-C68C6E942265}" destId="{C82B6DCA-0413-4BE5-8E78-5C9E145F7186}" srcOrd="3" destOrd="0" presId="urn:microsoft.com/office/officeart/2018/2/layout/IconVerticalSolidList"/>
    <dgm:cxn modelId="{698444F1-5083-4F3B-BB19-A85DBD13EF46}" type="presParOf" srcId="{C591B349-3008-44C4-AD16-C68C6E942265}" destId="{AB9A75FD-3C3D-4B12-A580-76CE04248C37}" srcOrd="4" destOrd="0" presId="urn:microsoft.com/office/officeart/2018/2/layout/IconVerticalSolidList"/>
    <dgm:cxn modelId="{1E8CF5C2-9A57-4D51-9200-6CF86B7AA339}" type="presParOf" srcId="{AB9A75FD-3C3D-4B12-A580-76CE04248C37}" destId="{F122BC9E-5333-4C24-9ABD-4F36F05DC87C}" srcOrd="0" destOrd="0" presId="urn:microsoft.com/office/officeart/2018/2/layout/IconVerticalSolidList"/>
    <dgm:cxn modelId="{85AF3346-222D-4EB7-AE1A-55635D5D1F12}" type="presParOf" srcId="{AB9A75FD-3C3D-4B12-A580-76CE04248C37}" destId="{F49569A1-AD0B-4F72-8911-1873A32E7442}" srcOrd="1" destOrd="0" presId="urn:microsoft.com/office/officeart/2018/2/layout/IconVerticalSolidList"/>
    <dgm:cxn modelId="{AF3B49CD-70C5-4E27-B979-97830915176C}" type="presParOf" srcId="{AB9A75FD-3C3D-4B12-A580-76CE04248C37}" destId="{554A4360-210D-47FF-AD6F-1C8A6F5E75FA}" srcOrd="2" destOrd="0" presId="urn:microsoft.com/office/officeart/2018/2/layout/IconVerticalSolidList"/>
    <dgm:cxn modelId="{50A8BB51-BE97-4077-B0E7-19D8ADD7E444}" type="presParOf" srcId="{AB9A75FD-3C3D-4B12-A580-76CE04248C37}" destId="{AEB4B71B-8C23-4541-B263-707CDD8EABA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D6D2D5C-D112-446F-A2A4-6152B78DCE5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F09A775-935C-4F14-88EF-C9D0B4EE56F4}">
      <dgm:prSet/>
      <dgm:spPr/>
      <dgm:t>
        <a:bodyPr/>
        <a:lstStyle/>
        <a:p>
          <a:r>
            <a:rPr lang="en-US" b="0">
              <a:latin typeface="Proxima Nova Bl"/>
            </a:rPr>
            <a:t>Reviewed</a:t>
          </a:r>
          <a:r>
            <a:rPr lang="en-US" b="0"/>
            <a:t> Datalog applications on heterogeneous systems</a:t>
          </a:r>
        </a:p>
      </dgm:t>
    </dgm:pt>
    <dgm:pt modelId="{F8EAC0B0-CC3E-48FB-9DD6-4DDDAA315B03}" type="parTrans" cxnId="{FDED8404-4812-467C-9548-98563A51BB68}">
      <dgm:prSet/>
      <dgm:spPr/>
      <dgm:t>
        <a:bodyPr/>
        <a:lstStyle/>
        <a:p>
          <a:endParaRPr lang="en-US"/>
        </a:p>
      </dgm:t>
    </dgm:pt>
    <dgm:pt modelId="{2821DB19-DE0F-4783-8BFF-DF36A24A3A74}" type="sibTrans" cxnId="{FDED8404-4812-467C-9548-98563A51BB68}">
      <dgm:prSet/>
      <dgm:spPr/>
      <dgm:t>
        <a:bodyPr/>
        <a:lstStyle/>
        <a:p>
          <a:endParaRPr lang="en-US"/>
        </a:p>
      </dgm:t>
    </dgm:pt>
    <dgm:pt modelId="{5EDF20B5-C3A3-4D38-87D9-6D730625F83C}">
      <dgm:prSet/>
      <dgm:spPr/>
      <dgm:t>
        <a:bodyPr/>
        <a:lstStyle/>
        <a:p>
          <a:r>
            <a:rPr lang="en-US" b="0">
              <a:latin typeface="Proxima Nova Bl"/>
            </a:rPr>
            <a:t>Explored topological data analysis techniques for brain network</a:t>
          </a:r>
          <a:endParaRPr lang="en-US" b="0"/>
        </a:p>
      </dgm:t>
    </dgm:pt>
    <dgm:pt modelId="{1F134EAC-CD00-4DB3-AE7C-5BC76B677330}" type="parTrans" cxnId="{058D0F71-6447-4E5F-8908-9A585C4DA7DB}">
      <dgm:prSet/>
      <dgm:spPr/>
      <dgm:t>
        <a:bodyPr/>
        <a:lstStyle/>
        <a:p>
          <a:endParaRPr lang="en-US"/>
        </a:p>
      </dgm:t>
    </dgm:pt>
    <dgm:pt modelId="{FF0DA30B-0388-4E19-859D-DE736D96D3EF}" type="sibTrans" cxnId="{058D0F71-6447-4E5F-8908-9A585C4DA7DB}">
      <dgm:prSet/>
      <dgm:spPr/>
      <dgm:t>
        <a:bodyPr/>
        <a:lstStyle/>
        <a:p>
          <a:endParaRPr lang="en-US"/>
        </a:p>
      </dgm:t>
    </dgm:pt>
    <dgm:pt modelId="{FBAB4F89-0DC1-4397-8B0D-6376EBB3F6C2}">
      <dgm:prSet/>
      <dgm:spPr/>
      <dgm:t>
        <a:bodyPr/>
        <a:lstStyle/>
        <a:p>
          <a:pPr rtl="0"/>
          <a:r>
            <a:rPr lang="en-US" b="0">
              <a:latin typeface="Proxima Nova Bl"/>
            </a:rPr>
            <a:t>Identified research direction for declarative analytics on high-dimensional data</a:t>
          </a:r>
          <a:endParaRPr lang="en-US" b="0"/>
        </a:p>
      </dgm:t>
    </dgm:pt>
    <dgm:pt modelId="{CC655DE2-12E5-4DD5-AFB3-08F96E6B360D}" type="parTrans" cxnId="{C397E815-8FA5-4C03-B839-8341D29A01C3}">
      <dgm:prSet/>
      <dgm:spPr/>
      <dgm:t>
        <a:bodyPr/>
        <a:lstStyle/>
        <a:p>
          <a:endParaRPr lang="en-US"/>
        </a:p>
      </dgm:t>
    </dgm:pt>
    <dgm:pt modelId="{25A81957-D180-48EC-A6BC-DFAF25BDB472}" type="sibTrans" cxnId="{C397E815-8FA5-4C03-B839-8341D29A01C3}">
      <dgm:prSet/>
      <dgm:spPr/>
      <dgm:t>
        <a:bodyPr/>
        <a:lstStyle/>
        <a:p>
          <a:endParaRPr lang="en-US"/>
        </a:p>
      </dgm:t>
    </dgm:pt>
    <dgm:pt modelId="{BD0149BA-78CB-47CB-9879-804C12BFA5D3}" type="pres">
      <dgm:prSet presAssocID="{2D6D2D5C-D112-446F-A2A4-6152B78DCE5C}" presName="root" presStyleCnt="0">
        <dgm:presLayoutVars>
          <dgm:dir/>
          <dgm:resizeHandles val="exact"/>
        </dgm:presLayoutVars>
      </dgm:prSet>
      <dgm:spPr/>
    </dgm:pt>
    <dgm:pt modelId="{B73A9177-F171-47F8-8427-9DDB66C3E997}" type="pres">
      <dgm:prSet presAssocID="{2F09A775-935C-4F14-88EF-C9D0B4EE56F4}" presName="compNode" presStyleCnt="0"/>
      <dgm:spPr/>
    </dgm:pt>
    <dgm:pt modelId="{3ADC2D42-5D02-4413-BBD4-C7A0528F7DD0}" type="pres">
      <dgm:prSet presAssocID="{2F09A775-935C-4F14-88EF-C9D0B4EE56F4}" presName="bgRect" presStyleLbl="bgShp" presStyleIdx="0" presStyleCnt="3"/>
      <dgm:spPr/>
    </dgm:pt>
    <dgm:pt modelId="{A9B5D9D5-551B-4710-AA8C-AE8C8314C442}" type="pres">
      <dgm:prSet presAssocID="{2F09A775-935C-4F14-88EF-C9D0B4EE56F4}"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with solid fill"/>
        </a:ext>
      </dgm:extLst>
    </dgm:pt>
    <dgm:pt modelId="{88D114D8-81DE-48C8-8FF2-BA4696606A0A}" type="pres">
      <dgm:prSet presAssocID="{2F09A775-935C-4F14-88EF-C9D0B4EE56F4}" presName="spaceRect" presStyleCnt="0"/>
      <dgm:spPr/>
    </dgm:pt>
    <dgm:pt modelId="{043A7C80-8DBD-460D-A92D-FF3A01F7C2BD}" type="pres">
      <dgm:prSet presAssocID="{2F09A775-935C-4F14-88EF-C9D0B4EE56F4}" presName="parTx" presStyleLbl="revTx" presStyleIdx="0" presStyleCnt="3">
        <dgm:presLayoutVars>
          <dgm:chMax val="0"/>
          <dgm:chPref val="0"/>
        </dgm:presLayoutVars>
      </dgm:prSet>
      <dgm:spPr/>
    </dgm:pt>
    <dgm:pt modelId="{FE293C4A-CCBF-4FF7-B019-A88892D8F964}" type="pres">
      <dgm:prSet presAssocID="{2821DB19-DE0F-4783-8BFF-DF36A24A3A74}" presName="sibTrans" presStyleCnt="0"/>
      <dgm:spPr/>
    </dgm:pt>
    <dgm:pt modelId="{3E1E6733-677E-40B1-ABA7-FFB151DF0D99}" type="pres">
      <dgm:prSet presAssocID="{5EDF20B5-C3A3-4D38-87D9-6D730625F83C}" presName="compNode" presStyleCnt="0"/>
      <dgm:spPr/>
    </dgm:pt>
    <dgm:pt modelId="{58E5B545-BFE8-45C2-8405-79E8CE5B4A89}" type="pres">
      <dgm:prSet presAssocID="{5EDF20B5-C3A3-4D38-87D9-6D730625F83C}" presName="bgRect" presStyleLbl="bgShp" presStyleIdx="1" presStyleCnt="3"/>
      <dgm:spPr/>
    </dgm:pt>
    <dgm:pt modelId="{19D231B0-FD74-484C-BBE9-C0C944F3F2C0}" type="pres">
      <dgm:prSet presAssocID="{5EDF20B5-C3A3-4D38-87D9-6D730625F83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with solid fill"/>
        </a:ext>
      </dgm:extLst>
    </dgm:pt>
    <dgm:pt modelId="{02D3212C-3FD1-4833-8B03-D05A7D35CB94}" type="pres">
      <dgm:prSet presAssocID="{5EDF20B5-C3A3-4D38-87D9-6D730625F83C}" presName="spaceRect" presStyleCnt="0"/>
      <dgm:spPr/>
    </dgm:pt>
    <dgm:pt modelId="{36CB5E9C-284F-47A7-9C0D-77B1D5865E24}" type="pres">
      <dgm:prSet presAssocID="{5EDF20B5-C3A3-4D38-87D9-6D730625F83C}" presName="parTx" presStyleLbl="revTx" presStyleIdx="1" presStyleCnt="3">
        <dgm:presLayoutVars>
          <dgm:chMax val="0"/>
          <dgm:chPref val="0"/>
        </dgm:presLayoutVars>
      </dgm:prSet>
      <dgm:spPr/>
    </dgm:pt>
    <dgm:pt modelId="{46C0C91A-412D-473E-B585-93D17B19A694}" type="pres">
      <dgm:prSet presAssocID="{FF0DA30B-0388-4E19-859D-DE736D96D3EF}" presName="sibTrans" presStyleCnt="0"/>
      <dgm:spPr/>
    </dgm:pt>
    <dgm:pt modelId="{9B945FCF-BE19-41F0-B898-25C6B6C87D8D}" type="pres">
      <dgm:prSet presAssocID="{FBAB4F89-0DC1-4397-8B0D-6376EBB3F6C2}" presName="compNode" presStyleCnt="0"/>
      <dgm:spPr/>
    </dgm:pt>
    <dgm:pt modelId="{168A006C-EE4C-4631-9632-FC959F45ADF7}" type="pres">
      <dgm:prSet presAssocID="{FBAB4F89-0DC1-4397-8B0D-6376EBB3F6C2}" presName="bgRect" presStyleLbl="bgShp" presStyleIdx="2" presStyleCnt="3"/>
      <dgm:spPr/>
    </dgm:pt>
    <dgm:pt modelId="{1EB1D657-8D17-45D6-9FD3-A0307093408C}" type="pres">
      <dgm:prSet presAssocID="{FBAB4F89-0DC1-4397-8B0D-6376EBB3F6C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search with solid fill"/>
        </a:ext>
      </dgm:extLst>
    </dgm:pt>
    <dgm:pt modelId="{C123E158-F8AA-42EB-9295-4F51C4478307}" type="pres">
      <dgm:prSet presAssocID="{FBAB4F89-0DC1-4397-8B0D-6376EBB3F6C2}" presName="spaceRect" presStyleCnt="0"/>
      <dgm:spPr/>
    </dgm:pt>
    <dgm:pt modelId="{8728F24D-D11C-4D1B-AF0D-F5C37C4328F5}" type="pres">
      <dgm:prSet presAssocID="{FBAB4F89-0DC1-4397-8B0D-6376EBB3F6C2}" presName="parTx" presStyleLbl="revTx" presStyleIdx="2" presStyleCnt="3">
        <dgm:presLayoutVars>
          <dgm:chMax val="0"/>
          <dgm:chPref val="0"/>
        </dgm:presLayoutVars>
      </dgm:prSet>
      <dgm:spPr/>
    </dgm:pt>
  </dgm:ptLst>
  <dgm:cxnLst>
    <dgm:cxn modelId="{FDED8404-4812-467C-9548-98563A51BB68}" srcId="{2D6D2D5C-D112-446F-A2A4-6152B78DCE5C}" destId="{2F09A775-935C-4F14-88EF-C9D0B4EE56F4}" srcOrd="0" destOrd="0" parTransId="{F8EAC0B0-CC3E-48FB-9DD6-4DDDAA315B03}" sibTransId="{2821DB19-DE0F-4783-8BFF-DF36A24A3A74}"/>
    <dgm:cxn modelId="{C397E815-8FA5-4C03-B839-8341D29A01C3}" srcId="{2D6D2D5C-D112-446F-A2A4-6152B78DCE5C}" destId="{FBAB4F89-0DC1-4397-8B0D-6376EBB3F6C2}" srcOrd="2" destOrd="0" parTransId="{CC655DE2-12E5-4DD5-AFB3-08F96E6B360D}" sibTransId="{25A81957-D180-48EC-A6BC-DFAF25BDB472}"/>
    <dgm:cxn modelId="{084F7E39-1676-49E6-B557-2DB496F368EF}" type="presOf" srcId="{5EDF20B5-C3A3-4D38-87D9-6D730625F83C}" destId="{36CB5E9C-284F-47A7-9C0D-77B1D5865E24}" srcOrd="0" destOrd="0" presId="urn:microsoft.com/office/officeart/2018/2/layout/IconVerticalSolidList"/>
    <dgm:cxn modelId="{058D0F71-6447-4E5F-8908-9A585C4DA7DB}" srcId="{2D6D2D5C-D112-446F-A2A4-6152B78DCE5C}" destId="{5EDF20B5-C3A3-4D38-87D9-6D730625F83C}" srcOrd="1" destOrd="0" parTransId="{1F134EAC-CD00-4DB3-AE7C-5BC76B677330}" sibTransId="{FF0DA30B-0388-4E19-859D-DE736D96D3EF}"/>
    <dgm:cxn modelId="{9D3DBBBB-4C8D-498A-9906-0F11D6E1D9BE}" type="presOf" srcId="{2F09A775-935C-4F14-88EF-C9D0B4EE56F4}" destId="{043A7C80-8DBD-460D-A92D-FF3A01F7C2BD}" srcOrd="0" destOrd="0" presId="urn:microsoft.com/office/officeart/2018/2/layout/IconVerticalSolidList"/>
    <dgm:cxn modelId="{493561D4-9884-4CB3-A4BA-2861B1911726}" type="presOf" srcId="{2D6D2D5C-D112-446F-A2A4-6152B78DCE5C}" destId="{BD0149BA-78CB-47CB-9879-804C12BFA5D3}" srcOrd="0" destOrd="0" presId="urn:microsoft.com/office/officeart/2018/2/layout/IconVerticalSolidList"/>
    <dgm:cxn modelId="{F78537DE-134C-4DAF-916A-44F245227373}" type="presOf" srcId="{FBAB4F89-0DC1-4397-8B0D-6376EBB3F6C2}" destId="{8728F24D-D11C-4D1B-AF0D-F5C37C4328F5}" srcOrd="0" destOrd="0" presId="urn:microsoft.com/office/officeart/2018/2/layout/IconVerticalSolidList"/>
    <dgm:cxn modelId="{32C860B4-2CDE-4A5A-B210-D4711002F7A2}" type="presParOf" srcId="{BD0149BA-78CB-47CB-9879-804C12BFA5D3}" destId="{B73A9177-F171-47F8-8427-9DDB66C3E997}" srcOrd="0" destOrd="0" presId="urn:microsoft.com/office/officeart/2018/2/layout/IconVerticalSolidList"/>
    <dgm:cxn modelId="{A43D204C-8123-444E-B457-5F8D8FB9D681}" type="presParOf" srcId="{B73A9177-F171-47F8-8427-9DDB66C3E997}" destId="{3ADC2D42-5D02-4413-BBD4-C7A0528F7DD0}" srcOrd="0" destOrd="0" presId="urn:microsoft.com/office/officeart/2018/2/layout/IconVerticalSolidList"/>
    <dgm:cxn modelId="{D3AD4376-E26A-4FB8-A577-838B86CEA3FD}" type="presParOf" srcId="{B73A9177-F171-47F8-8427-9DDB66C3E997}" destId="{A9B5D9D5-551B-4710-AA8C-AE8C8314C442}" srcOrd="1" destOrd="0" presId="urn:microsoft.com/office/officeart/2018/2/layout/IconVerticalSolidList"/>
    <dgm:cxn modelId="{653DB846-8674-4D0C-8265-6BEA46374F00}" type="presParOf" srcId="{B73A9177-F171-47F8-8427-9DDB66C3E997}" destId="{88D114D8-81DE-48C8-8FF2-BA4696606A0A}" srcOrd="2" destOrd="0" presId="urn:microsoft.com/office/officeart/2018/2/layout/IconVerticalSolidList"/>
    <dgm:cxn modelId="{D1866F0C-B521-4B5B-91CF-ECBE8B631425}" type="presParOf" srcId="{B73A9177-F171-47F8-8427-9DDB66C3E997}" destId="{043A7C80-8DBD-460D-A92D-FF3A01F7C2BD}" srcOrd="3" destOrd="0" presId="urn:microsoft.com/office/officeart/2018/2/layout/IconVerticalSolidList"/>
    <dgm:cxn modelId="{8329D0E6-C217-4200-B6F5-E774A949808B}" type="presParOf" srcId="{BD0149BA-78CB-47CB-9879-804C12BFA5D3}" destId="{FE293C4A-CCBF-4FF7-B019-A88892D8F964}" srcOrd="1" destOrd="0" presId="urn:microsoft.com/office/officeart/2018/2/layout/IconVerticalSolidList"/>
    <dgm:cxn modelId="{663402F8-E115-4882-9CAF-96EED3F499A1}" type="presParOf" srcId="{BD0149BA-78CB-47CB-9879-804C12BFA5D3}" destId="{3E1E6733-677E-40B1-ABA7-FFB151DF0D99}" srcOrd="2" destOrd="0" presId="urn:microsoft.com/office/officeart/2018/2/layout/IconVerticalSolidList"/>
    <dgm:cxn modelId="{CD6C01F2-F861-444F-AD8F-EAB010238C8B}" type="presParOf" srcId="{3E1E6733-677E-40B1-ABA7-FFB151DF0D99}" destId="{58E5B545-BFE8-45C2-8405-79E8CE5B4A89}" srcOrd="0" destOrd="0" presId="urn:microsoft.com/office/officeart/2018/2/layout/IconVerticalSolidList"/>
    <dgm:cxn modelId="{C418A000-9DAB-4B1A-BF0F-F3F4EF48B115}" type="presParOf" srcId="{3E1E6733-677E-40B1-ABA7-FFB151DF0D99}" destId="{19D231B0-FD74-484C-BBE9-C0C944F3F2C0}" srcOrd="1" destOrd="0" presId="urn:microsoft.com/office/officeart/2018/2/layout/IconVerticalSolidList"/>
    <dgm:cxn modelId="{D3708ACD-A7EB-4AE6-804E-7F36972597C6}" type="presParOf" srcId="{3E1E6733-677E-40B1-ABA7-FFB151DF0D99}" destId="{02D3212C-3FD1-4833-8B03-D05A7D35CB94}" srcOrd="2" destOrd="0" presId="urn:microsoft.com/office/officeart/2018/2/layout/IconVerticalSolidList"/>
    <dgm:cxn modelId="{5D1D0758-E798-48D5-8780-9E8842C3B7BE}" type="presParOf" srcId="{3E1E6733-677E-40B1-ABA7-FFB151DF0D99}" destId="{36CB5E9C-284F-47A7-9C0D-77B1D5865E24}" srcOrd="3" destOrd="0" presId="urn:microsoft.com/office/officeart/2018/2/layout/IconVerticalSolidList"/>
    <dgm:cxn modelId="{840B1CBF-0538-4C1C-A55E-BE0E301B324B}" type="presParOf" srcId="{BD0149BA-78CB-47CB-9879-804C12BFA5D3}" destId="{46C0C91A-412D-473E-B585-93D17B19A694}" srcOrd="3" destOrd="0" presId="urn:microsoft.com/office/officeart/2018/2/layout/IconVerticalSolidList"/>
    <dgm:cxn modelId="{4AD4E801-9105-4738-AC38-6C99113192DC}" type="presParOf" srcId="{BD0149BA-78CB-47CB-9879-804C12BFA5D3}" destId="{9B945FCF-BE19-41F0-B898-25C6B6C87D8D}" srcOrd="4" destOrd="0" presId="urn:microsoft.com/office/officeart/2018/2/layout/IconVerticalSolidList"/>
    <dgm:cxn modelId="{3F8AF2F7-DA79-404E-A4AA-0A104AC0A089}" type="presParOf" srcId="{9B945FCF-BE19-41F0-B898-25C6B6C87D8D}" destId="{168A006C-EE4C-4631-9632-FC959F45ADF7}" srcOrd="0" destOrd="0" presId="urn:microsoft.com/office/officeart/2018/2/layout/IconVerticalSolidList"/>
    <dgm:cxn modelId="{9D9CCED7-644A-4801-BE6F-709366FBCEB0}" type="presParOf" srcId="{9B945FCF-BE19-41F0-B898-25C6B6C87D8D}" destId="{1EB1D657-8D17-45D6-9FD3-A0307093408C}" srcOrd="1" destOrd="0" presId="urn:microsoft.com/office/officeart/2018/2/layout/IconVerticalSolidList"/>
    <dgm:cxn modelId="{7ACCF582-35C1-44D3-A2BA-0E36175DA16A}" type="presParOf" srcId="{9B945FCF-BE19-41F0-B898-25C6B6C87D8D}" destId="{C123E158-F8AA-42EB-9295-4F51C4478307}" srcOrd="2" destOrd="0" presId="urn:microsoft.com/office/officeart/2018/2/layout/IconVerticalSolidList"/>
    <dgm:cxn modelId="{B90D1101-0966-4C66-9E1B-BA29CFC09217}" type="presParOf" srcId="{9B945FCF-BE19-41F0-B898-25C6B6C87D8D}" destId="{8728F24D-D11C-4D1B-AF0D-F5C37C4328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FE0B95B-950B-4700-B504-BF054ADAEF68}" type="doc">
      <dgm:prSet loTypeId="urn:microsoft.com/office/officeart/2008/layout/LinedList" loCatId="list" qsTypeId="urn:microsoft.com/office/officeart/2005/8/quickstyle/simple2" qsCatId="simple" csTypeId="urn:microsoft.com/office/officeart/2005/8/colors/accent3_2" csCatId="accent3"/>
      <dgm:spPr/>
      <dgm:t>
        <a:bodyPr/>
        <a:lstStyle/>
        <a:p>
          <a:endParaRPr lang="en-US"/>
        </a:p>
      </dgm:t>
    </dgm:pt>
    <dgm:pt modelId="{A30C2E98-647B-4726-BCB1-C08FA0F8EABD}">
      <dgm:prSet/>
      <dgm:spPr/>
      <dgm:t>
        <a:bodyPr/>
        <a:lstStyle/>
        <a:p>
          <a:r>
            <a:rPr lang="en-US" b="1" i="0"/>
            <a:t>Ahmedur Rahman Shovon</a:t>
          </a:r>
          <a:r>
            <a:rPr lang="en-US" b="0" i="0"/>
            <a:t>, Landon Richard Dyken, Oded Green, Thomas Gilray, and Sidharth Kumar. </a:t>
          </a:r>
          <a:r>
            <a:rPr lang="en-US" b="0" i="1"/>
            <a:t>Accelerating datalog applications with cudf</a:t>
          </a:r>
          <a:r>
            <a:rPr lang="en-US" b="0" i="0"/>
            <a:t>. In 2022 IEEE/ACM 11th Workshop on Irregular Applications: Architectures and Algorithms (IA3), pages 41–45, 2022</a:t>
          </a:r>
          <a:endParaRPr lang="en-US"/>
        </a:p>
      </dgm:t>
    </dgm:pt>
    <dgm:pt modelId="{EB78381C-9A12-4FD3-A80B-F7076E855ED7}" type="parTrans" cxnId="{43E90A18-B0F8-45B9-BF85-9982969997DD}">
      <dgm:prSet/>
      <dgm:spPr/>
      <dgm:t>
        <a:bodyPr/>
        <a:lstStyle/>
        <a:p>
          <a:endParaRPr lang="en-US"/>
        </a:p>
      </dgm:t>
    </dgm:pt>
    <dgm:pt modelId="{6C1000C7-9896-4A6F-937A-F462C7081B8A}" type="sibTrans" cxnId="{43E90A18-B0F8-45B9-BF85-9982969997DD}">
      <dgm:prSet/>
      <dgm:spPr/>
      <dgm:t>
        <a:bodyPr/>
        <a:lstStyle/>
        <a:p>
          <a:endParaRPr lang="en-US"/>
        </a:p>
      </dgm:t>
    </dgm:pt>
    <dgm:pt modelId="{CE4CBA54-EADB-4817-9FC0-6D4119BAB009}">
      <dgm:prSet/>
      <dgm:spPr/>
      <dgm:t>
        <a:bodyPr/>
        <a:lstStyle/>
        <a:p>
          <a:r>
            <a:rPr lang="en-US" b="0" i="0"/>
            <a:t>Sidharth Kumar, </a:t>
          </a:r>
          <a:r>
            <a:rPr lang="en-US" b="1" i="0"/>
            <a:t>Ahmedur Rahman Shovon</a:t>
          </a:r>
          <a:r>
            <a:rPr lang="en-US" b="0" i="0"/>
            <a:t>, and Gopikrishna Deshpande. </a:t>
          </a:r>
          <a:r>
            <a:rPr lang="en-US" b="0" i="1"/>
            <a:t>The invariance of persistent homology of brain networks to data acquisition-related non-neural variability in resting state fmri</a:t>
          </a:r>
          <a:r>
            <a:rPr lang="en-US" b="0" i="0"/>
            <a:t>. Human Brain Mapping, in revise</a:t>
          </a:r>
          <a:endParaRPr lang="en-US"/>
        </a:p>
      </dgm:t>
    </dgm:pt>
    <dgm:pt modelId="{F6AC0137-4022-4E05-8983-D9A09BFD2D74}" type="parTrans" cxnId="{0E23E55C-5A28-41DF-AC53-7B2082FDB3E1}">
      <dgm:prSet/>
      <dgm:spPr/>
      <dgm:t>
        <a:bodyPr/>
        <a:lstStyle/>
        <a:p>
          <a:endParaRPr lang="en-US"/>
        </a:p>
      </dgm:t>
    </dgm:pt>
    <dgm:pt modelId="{3E7103C5-B86B-4520-918E-7767491584B5}" type="sibTrans" cxnId="{0E23E55C-5A28-41DF-AC53-7B2082FDB3E1}">
      <dgm:prSet/>
      <dgm:spPr/>
      <dgm:t>
        <a:bodyPr/>
        <a:lstStyle/>
        <a:p>
          <a:endParaRPr lang="en-US"/>
        </a:p>
      </dgm:t>
    </dgm:pt>
    <dgm:pt modelId="{04C1A8F9-8426-4765-83B8-873F6934D712}">
      <dgm:prSet/>
      <dgm:spPr/>
      <dgm:t>
        <a:bodyPr/>
        <a:lstStyle/>
        <a:p>
          <a:r>
            <a:rPr lang="en-US" b="0" i="0"/>
            <a:t>Darshan Shimoga Chandrashekar, Santhosh Kumar Karthikeyan, Praveen Kumar Korla, Henalben Patel, </a:t>
          </a:r>
          <a:r>
            <a:rPr lang="en-US" b="1" i="0"/>
            <a:t>Ahmedur Rahman Shovon</a:t>
          </a:r>
          <a:r>
            <a:rPr lang="en-US" b="0" i="0"/>
            <a:t>, Mohammad Athar, George J Netto, Zhaohui S Qin, Sidharth Kumar, Upender Manne, et al. </a:t>
          </a:r>
          <a:r>
            <a:rPr lang="en-US" b="0" i="1"/>
            <a:t>Ualcan: An update to the integrated cancer data analysis platform</a:t>
          </a:r>
          <a:r>
            <a:rPr lang="en-US" b="0" i="0"/>
            <a:t>. Neoplasia, 25:18–27, 2022.</a:t>
          </a:r>
          <a:endParaRPr lang="en-US"/>
        </a:p>
      </dgm:t>
    </dgm:pt>
    <dgm:pt modelId="{7246ECD2-8434-4F93-BD9D-C9D72ECCB361}" type="parTrans" cxnId="{7E8518E6-3343-4DBF-A5E7-77B8381F805B}">
      <dgm:prSet/>
      <dgm:spPr/>
      <dgm:t>
        <a:bodyPr/>
        <a:lstStyle/>
        <a:p>
          <a:endParaRPr lang="en-US"/>
        </a:p>
      </dgm:t>
    </dgm:pt>
    <dgm:pt modelId="{86FCE1D6-F665-40E9-ADF5-B4669ACA85EF}" type="sibTrans" cxnId="{7E8518E6-3343-4DBF-A5E7-77B8381F805B}">
      <dgm:prSet/>
      <dgm:spPr/>
      <dgm:t>
        <a:bodyPr/>
        <a:lstStyle/>
        <a:p>
          <a:endParaRPr lang="en-US"/>
        </a:p>
      </dgm:t>
    </dgm:pt>
    <dgm:pt modelId="{25B0DDDC-2806-4A11-B34D-07847148AB73}">
      <dgm:prSet/>
      <dgm:spPr/>
      <dgm:t>
        <a:bodyPr/>
        <a:lstStyle/>
        <a:p>
          <a:r>
            <a:rPr lang="en-US" b="1" i="0"/>
            <a:t>Ahmedur Rahman Shovon</a:t>
          </a:r>
          <a:r>
            <a:rPr lang="en-US" b="0" i="0"/>
            <a:t>, Thomas Gilray, Kristopher Micinski, and Sidharth Kumar. </a:t>
          </a:r>
          <a:r>
            <a:rPr lang="en-US" b="0" i="1"/>
            <a:t>Towards Iterative Relational Algebra on the GPU</a:t>
          </a:r>
          <a:r>
            <a:rPr lang="en-US" b="0" i="0"/>
            <a:t>. In 2023 USENIX Annual Technical Conference (USENIX ATC 23), under review</a:t>
          </a:r>
          <a:endParaRPr lang="en-US"/>
        </a:p>
      </dgm:t>
    </dgm:pt>
    <dgm:pt modelId="{266FA252-012D-4177-B1BA-BA01C7CF2E1F}" type="parTrans" cxnId="{A9BA394D-492C-4B7D-8490-B05BB36EFE23}">
      <dgm:prSet/>
      <dgm:spPr/>
      <dgm:t>
        <a:bodyPr/>
        <a:lstStyle/>
        <a:p>
          <a:endParaRPr lang="en-US"/>
        </a:p>
      </dgm:t>
    </dgm:pt>
    <dgm:pt modelId="{EE5B103D-88E1-474D-A0B5-084F30EC6501}" type="sibTrans" cxnId="{A9BA394D-492C-4B7D-8490-B05BB36EFE23}">
      <dgm:prSet/>
      <dgm:spPr/>
      <dgm:t>
        <a:bodyPr/>
        <a:lstStyle/>
        <a:p>
          <a:endParaRPr lang="en-US"/>
        </a:p>
      </dgm:t>
    </dgm:pt>
    <dgm:pt modelId="{F10E2A8B-43FE-4202-BFF9-60B95CF11E40}" type="pres">
      <dgm:prSet presAssocID="{8FE0B95B-950B-4700-B504-BF054ADAEF68}" presName="vert0" presStyleCnt="0">
        <dgm:presLayoutVars>
          <dgm:dir/>
          <dgm:animOne val="branch"/>
          <dgm:animLvl val="lvl"/>
        </dgm:presLayoutVars>
      </dgm:prSet>
      <dgm:spPr/>
    </dgm:pt>
    <dgm:pt modelId="{B6A5D4AB-1C84-4027-BAA0-A7DB1D2036B7}" type="pres">
      <dgm:prSet presAssocID="{A30C2E98-647B-4726-BCB1-C08FA0F8EABD}" presName="thickLine" presStyleLbl="alignNode1" presStyleIdx="0" presStyleCnt="4"/>
      <dgm:spPr/>
    </dgm:pt>
    <dgm:pt modelId="{009E9BBD-781C-4209-9CBF-3C32480C4C21}" type="pres">
      <dgm:prSet presAssocID="{A30C2E98-647B-4726-BCB1-C08FA0F8EABD}" presName="horz1" presStyleCnt="0"/>
      <dgm:spPr/>
    </dgm:pt>
    <dgm:pt modelId="{D3D135D0-0A44-4347-BFD0-9F1E48A6B681}" type="pres">
      <dgm:prSet presAssocID="{A30C2E98-647B-4726-BCB1-C08FA0F8EABD}" presName="tx1" presStyleLbl="revTx" presStyleIdx="0" presStyleCnt="4"/>
      <dgm:spPr/>
    </dgm:pt>
    <dgm:pt modelId="{01E49E8F-6660-4ED0-834F-5820C34CEEB2}" type="pres">
      <dgm:prSet presAssocID="{A30C2E98-647B-4726-BCB1-C08FA0F8EABD}" presName="vert1" presStyleCnt="0"/>
      <dgm:spPr/>
    </dgm:pt>
    <dgm:pt modelId="{7D578B8A-0354-4954-B745-169650C9C273}" type="pres">
      <dgm:prSet presAssocID="{CE4CBA54-EADB-4817-9FC0-6D4119BAB009}" presName="thickLine" presStyleLbl="alignNode1" presStyleIdx="1" presStyleCnt="4"/>
      <dgm:spPr/>
    </dgm:pt>
    <dgm:pt modelId="{DC5A91A9-BFCF-421A-9605-98205960B881}" type="pres">
      <dgm:prSet presAssocID="{CE4CBA54-EADB-4817-9FC0-6D4119BAB009}" presName="horz1" presStyleCnt="0"/>
      <dgm:spPr/>
    </dgm:pt>
    <dgm:pt modelId="{5CA3E383-C99D-45AC-A147-B781143774CB}" type="pres">
      <dgm:prSet presAssocID="{CE4CBA54-EADB-4817-9FC0-6D4119BAB009}" presName="tx1" presStyleLbl="revTx" presStyleIdx="1" presStyleCnt="4"/>
      <dgm:spPr/>
    </dgm:pt>
    <dgm:pt modelId="{43E79A00-ED3E-40DF-9CC7-652063E5E6B2}" type="pres">
      <dgm:prSet presAssocID="{CE4CBA54-EADB-4817-9FC0-6D4119BAB009}" presName="vert1" presStyleCnt="0"/>
      <dgm:spPr/>
    </dgm:pt>
    <dgm:pt modelId="{6451FC18-2F0E-49FD-BF7E-45E6A09CD58F}" type="pres">
      <dgm:prSet presAssocID="{04C1A8F9-8426-4765-83B8-873F6934D712}" presName="thickLine" presStyleLbl="alignNode1" presStyleIdx="2" presStyleCnt="4"/>
      <dgm:spPr/>
    </dgm:pt>
    <dgm:pt modelId="{54894CAA-74E6-451D-9DEA-A0846CC593E0}" type="pres">
      <dgm:prSet presAssocID="{04C1A8F9-8426-4765-83B8-873F6934D712}" presName="horz1" presStyleCnt="0"/>
      <dgm:spPr/>
    </dgm:pt>
    <dgm:pt modelId="{C34A347D-D16D-4DA5-BC8C-975F24A8FC1C}" type="pres">
      <dgm:prSet presAssocID="{04C1A8F9-8426-4765-83B8-873F6934D712}" presName="tx1" presStyleLbl="revTx" presStyleIdx="2" presStyleCnt="4"/>
      <dgm:spPr/>
    </dgm:pt>
    <dgm:pt modelId="{ECEECF77-2C53-4925-B4E1-EDE7D38814B1}" type="pres">
      <dgm:prSet presAssocID="{04C1A8F9-8426-4765-83B8-873F6934D712}" presName="vert1" presStyleCnt="0"/>
      <dgm:spPr/>
    </dgm:pt>
    <dgm:pt modelId="{130B6D4D-8E50-45EC-8557-E56B179F332B}" type="pres">
      <dgm:prSet presAssocID="{25B0DDDC-2806-4A11-B34D-07847148AB73}" presName="thickLine" presStyleLbl="alignNode1" presStyleIdx="3" presStyleCnt="4"/>
      <dgm:spPr/>
    </dgm:pt>
    <dgm:pt modelId="{37AB18F1-AFEE-4F6D-A5CB-6B99D61D471C}" type="pres">
      <dgm:prSet presAssocID="{25B0DDDC-2806-4A11-B34D-07847148AB73}" presName="horz1" presStyleCnt="0"/>
      <dgm:spPr/>
    </dgm:pt>
    <dgm:pt modelId="{BB081B43-206A-4D05-BA5D-517331EC04CE}" type="pres">
      <dgm:prSet presAssocID="{25B0DDDC-2806-4A11-B34D-07847148AB73}" presName="tx1" presStyleLbl="revTx" presStyleIdx="3" presStyleCnt="4"/>
      <dgm:spPr/>
    </dgm:pt>
    <dgm:pt modelId="{6C992548-E722-4C2C-BAB7-5E6D165C375D}" type="pres">
      <dgm:prSet presAssocID="{25B0DDDC-2806-4A11-B34D-07847148AB73}" presName="vert1" presStyleCnt="0"/>
      <dgm:spPr/>
    </dgm:pt>
  </dgm:ptLst>
  <dgm:cxnLst>
    <dgm:cxn modelId="{43E90A18-B0F8-45B9-BF85-9982969997DD}" srcId="{8FE0B95B-950B-4700-B504-BF054ADAEF68}" destId="{A30C2E98-647B-4726-BCB1-C08FA0F8EABD}" srcOrd="0" destOrd="0" parTransId="{EB78381C-9A12-4FD3-A80B-F7076E855ED7}" sibTransId="{6C1000C7-9896-4A6F-937A-F462C7081B8A}"/>
    <dgm:cxn modelId="{BDE0B81B-EFC2-4698-8D5E-B85207D24C46}" type="presOf" srcId="{CE4CBA54-EADB-4817-9FC0-6D4119BAB009}" destId="{5CA3E383-C99D-45AC-A147-B781143774CB}" srcOrd="0" destOrd="0" presId="urn:microsoft.com/office/officeart/2008/layout/LinedList"/>
    <dgm:cxn modelId="{0E23E55C-5A28-41DF-AC53-7B2082FDB3E1}" srcId="{8FE0B95B-950B-4700-B504-BF054ADAEF68}" destId="{CE4CBA54-EADB-4817-9FC0-6D4119BAB009}" srcOrd="1" destOrd="0" parTransId="{F6AC0137-4022-4E05-8983-D9A09BFD2D74}" sibTransId="{3E7103C5-B86B-4520-918E-7767491584B5}"/>
    <dgm:cxn modelId="{CDC6FB67-6EA1-4ECE-8129-02DAAFA2B496}" type="presOf" srcId="{04C1A8F9-8426-4765-83B8-873F6934D712}" destId="{C34A347D-D16D-4DA5-BC8C-975F24A8FC1C}" srcOrd="0" destOrd="0" presId="urn:microsoft.com/office/officeart/2008/layout/LinedList"/>
    <dgm:cxn modelId="{A9BA394D-492C-4B7D-8490-B05BB36EFE23}" srcId="{8FE0B95B-950B-4700-B504-BF054ADAEF68}" destId="{25B0DDDC-2806-4A11-B34D-07847148AB73}" srcOrd="3" destOrd="0" parTransId="{266FA252-012D-4177-B1BA-BA01C7CF2E1F}" sibTransId="{EE5B103D-88E1-474D-A0B5-084F30EC6501}"/>
    <dgm:cxn modelId="{B2881B81-3523-4613-A216-142EE86F8B1E}" type="presOf" srcId="{25B0DDDC-2806-4A11-B34D-07847148AB73}" destId="{BB081B43-206A-4D05-BA5D-517331EC04CE}" srcOrd="0" destOrd="0" presId="urn:microsoft.com/office/officeart/2008/layout/LinedList"/>
    <dgm:cxn modelId="{60C5468F-D3DC-4029-9BDE-3EED87BD3ADB}" type="presOf" srcId="{A30C2E98-647B-4726-BCB1-C08FA0F8EABD}" destId="{D3D135D0-0A44-4347-BFD0-9F1E48A6B681}" srcOrd="0" destOrd="0" presId="urn:microsoft.com/office/officeart/2008/layout/LinedList"/>
    <dgm:cxn modelId="{F30701BC-5A41-449D-97A2-0B331805580C}" type="presOf" srcId="{8FE0B95B-950B-4700-B504-BF054ADAEF68}" destId="{F10E2A8B-43FE-4202-BFF9-60B95CF11E40}" srcOrd="0" destOrd="0" presId="urn:microsoft.com/office/officeart/2008/layout/LinedList"/>
    <dgm:cxn modelId="{7E8518E6-3343-4DBF-A5E7-77B8381F805B}" srcId="{8FE0B95B-950B-4700-B504-BF054ADAEF68}" destId="{04C1A8F9-8426-4765-83B8-873F6934D712}" srcOrd="2" destOrd="0" parTransId="{7246ECD2-8434-4F93-BD9D-C9D72ECCB361}" sibTransId="{86FCE1D6-F665-40E9-ADF5-B4669ACA85EF}"/>
    <dgm:cxn modelId="{4AC8E701-9AE1-4631-ADE3-2908D4BCD9F1}" type="presParOf" srcId="{F10E2A8B-43FE-4202-BFF9-60B95CF11E40}" destId="{B6A5D4AB-1C84-4027-BAA0-A7DB1D2036B7}" srcOrd="0" destOrd="0" presId="urn:microsoft.com/office/officeart/2008/layout/LinedList"/>
    <dgm:cxn modelId="{7493CF63-AB96-45E2-9B5E-3D2E8B67BA22}" type="presParOf" srcId="{F10E2A8B-43FE-4202-BFF9-60B95CF11E40}" destId="{009E9BBD-781C-4209-9CBF-3C32480C4C21}" srcOrd="1" destOrd="0" presId="urn:microsoft.com/office/officeart/2008/layout/LinedList"/>
    <dgm:cxn modelId="{21E1B90F-F6DA-4F22-BA1A-6E37AEF886FB}" type="presParOf" srcId="{009E9BBD-781C-4209-9CBF-3C32480C4C21}" destId="{D3D135D0-0A44-4347-BFD0-9F1E48A6B681}" srcOrd="0" destOrd="0" presId="urn:microsoft.com/office/officeart/2008/layout/LinedList"/>
    <dgm:cxn modelId="{0E121A46-87B8-4F4C-930D-533D8BE7945D}" type="presParOf" srcId="{009E9BBD-781C-4209-9CBF-3C32480C4C21}" destId="{01E49E8F-6660-4ED0-834F-5820C34CEEB2}" srcOrd="1" destOrd="0" presId="urn:microsoft.com/office/officeart/2008/layout/LinedList"/>
    <dgm:cxn modelId="{206FF657-2C12-41D9-9C09-101B04BBCC69}" type="presParOf" srcId="{F10E2A8B-43FE-4202-BFF9-60B95CF11E40}" destId="{7D578B8A-0354-4954-B745-169650C9C273}" srcOrd="2" destOrd="0" presId="urn:microsoft.com/office/officeart/2008/layout/LinedList"/>
    <dgm:cxn modelId="{3D7BF87D-6A16-445F-8DFC-2ECB9CBF4036}" type="presParOf" srcId="{F10E2A8B-43FE-4202-BFF9-60B95CF11E40}" destId="{DC5A91A9-BFCF-421A-9605-98205960B881}" srcOrd="3" destOrd="0" presId="urn:microsoft.com/office/officeart/2008/layout/LinedList"/>
    <dgm:cxn modelId="{364E93FE-DC0E-4869-89E4-D4AB680FEF3B}" type="presParOf" srcId="{DC5A91A9-BFCF-421A-9605-98205960B881}" destId="{5CA3E383-C99D-45AC-A147-B781143774CB}" srcOrd="0" destOrd="0" presId="urn:microsoft.com/office/officeart/2008/layout/LinedList"/>
    <dgm:cxn modelId="{DC9C45D4-DDF1-46CF-930B-57D4595035B3}" type="presParOf" srcId="{DC5A91A9-BFCF-421A-9605-98205960B881}" destId="{43E79A00-ED3E-40DF-9CC7-652063E5E6B2}" srcOrd="1" destOrd="0" presId="urn:microsoft.com/office/officeart/2008/layout/LinedList"/>
    <dgm:cxn modelId="{372E3CEE-1C4A-464D-A1C0-CD9071D212A2}" type="presParOf" srcId="{F10E2A8B-43FE-4202-BFF9-60B95CF11E40}" destId="{6451FC18-2F0E-49FD-BF7E-45E6A09CD58F}" srcOrd="4" destOrd="0" presId="urn:microsoft.com/office/officeart/2008/layout/LinedList"/>
    <dgm:cxn modelId="{0EBA8769-A775-48B2-B452-A7828EF4F11B}" type="presParOf" srcId="{F10E2A8B-43FE-4202-BFF9-60B95CF11E40}" destId="{54894CAA-74E6-451D-9DEA-A0846CC593E0}" srcOrd="5" destOrd="0" presId="urn:microsoft.com/office/officeart/2008/layout/LinedList"/>
    <dgm:cxn modelId="{1BA32209-31E7-453F-B44C-2D4C5ADF8882}" type="presParOf" srcId="{54894CAA-74E6-451D-9DEA-A0846CC593E0}" destId="{C34A347D-D16D-4DA5-BC8C-975F24A8FC1C}" srcOrd="0" destOrd="0" presId="urn:microsoft.com/office/officeart/2008/layout/LinedList"/>
    <dgm:cxn modelId="{9129838C-14F9-42C9-9EC3-2ACEBED91EB2}" type="presParOf" srcId="{54894CAA-74E6-451D-9DEA-A0846CC593E0}" destId="{ECEECF77-2C53-4925-B4E1-EDE7D38814B1}" srcOrd="1" destOrd="0" presId="urn:microsoft.com/office/officeart/2008/layout/LinedList"/>
    <dgm:cxn modelId="{4EBA5546-CC32-4AB0-A820-4C623B2E5E51}" type="presParOf" srcId="{F10E2A8B-43FE-4202-BFF9-60B95CF11E40}" destId="{130B6D4D-8E50-45EC-8557-E56B179F332B}" srcOrd="6" destOrd="0" presId="urn:microsoft.com/office/officeart/2008/layout/LinedList"/>
    <dgm:cxn modelId="{7AE261E9-0EBD-4461-BDD5-8B3BBF540F71}" type="presParOf" srcId="{F10E2A8B-43FE-4202-BFF9-60B95CF11E40}" destId="{37AB18F1-AFEE-4F6D-A5CB-6B99D61D471C}" srcOrd="7" destOrd="0" presId="urn:microsoft.com/office/officeart/2008/layout/LinedList"/>
    <dgm:cxn modelId="{D53E8C80-09E7-4686-BD37-0CD93E6AA4E0}" type="presParOf" srcId="{37AB18F1-AFEE-4F6D-A5CB-6B99D61D471C}" destId="{BB081B43-206A-4D05-BA5D-517331EC04CE}" srcOrd="0" destOrd="0" presId="urn:microsoft.com/office/officeart/2008/layout/LinedList"/>
    <dgm:cxn modelId="{773E27D2-B195-47D5-8A0C-3EF3EFE15F6F}" type="presParOf" srcId="{37AB18F1-AFEE-4F6D-A5CB-6B99D61D471C}" destId="{6C992548-E722-4C2C-BAB7-5E6D165C375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16B870-3EDF-44FF-849B-89F6B395EB4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551886C-CFCB-4CE4-9B11-556BED61B629}">
      <dgm:prSet/>
      <dgm:spPr/>
      <dgm:t>
        <a:bodyPr/>
        <a:lstStyle/>
        <a:p>
          <a:r>
            <a:rPr lang="en-US" b="1" i="0"/>
            <a:t>What:</a:t>
          </a:r>
          <a:r>
            <a:rPr lang="en-US" b="0" i="0"/>
            <a:t> Perform relational join operation simultaneously on a number of processors or machines</a:t>
          </a:r>
          <a:endParaRPr lang="en-US"/>
        </a:p>
      </dgm:t>
    </dgm:pt>
    <dgm:pt modelId="{8812ACCB-CC5D-4DEB-B699-D0DDCC7DE3A4}" type="parTrans" cxnId="{CA0EFFD3-5BE6-4A70-8B5E-82A7A23CA038}">
      <dgm:prSet/>
      <dgm:spPr/>
      <dgm:t>
        <a:bodyPr/>
        <a:lstStyle/>
        <a:p>
          <a:endParaRPr lang="en-US"/>
        </a:p>
      </dgm:t>
    </dgm:pt>
    <dgm:pt modelId="{13347A07-3A0F-42C0-8C02-A9660DCE047E}" type="sibTrans" cxnId="{CA0EFFD3-5BE6-4A70-8B5E-82A7A23CA038}">
      <dgm:prSet/>
      <dgm:spPr/>
      <dgm:t>
        <a:bodyPr/>
        <a:lstStyle/>
        <a:p>
          <a:endParaRPr lang="en-US"/>
        </a:p>
      </dgm:t>
    </dgm:pt>
    <dgm:pt modelId="{959C7C32-17F6-4EE5-8F11-25C04249ADD5}">
      <dgm:prSet/>
      <dgm:spPr/>
      <dgm:t>
        <a:bodyPr/>
        <a:lstStyle/>
        <a:p>
          <a:r>
            <a:rPr lang="en-US" b="1" i="0"/>
            <a:t>When:</a:t>
          </a:r>
          <a:r>
            <a:rPr lang="en-US" b="0" i="0"/>
            <a:t> Useful when input data is enormous and the join is computationally costly</a:t>
          </a:r>
          <a:endParaRPr lang="en-US"/>
        </a:p>
      </dgm:t>
    </dgm:pt>
    <dgm:pt modelId="{A62219F2-FFCA-4D9D-B538-B61A1BAAF8CC}" type="parTrans" cxnId="{93E969EB-0320-4BD5-9E11-7B196B312DF0}">
      <dgm:prSet/>
      <dgm:spPr/>
      <dgm:t>
        <a:bodyPr/>
        <a:lstStyle/>
        <a:p>
          <a:endParaRPr lang="en-US"/>
        </a:p>
      </dgm:t>
    </dgm:pt>
    <dgm:pt modelId="{3BB0E16F-94E7-4BC5-9FB0-B04896F2ED53}" type="sibTrans" cxnId="{93E969EB-0320-4BD5-9E11-7B196B312DF0}">
      <dgm:prSet/>
      <dgm:spPr/>
      <dgm:t>
        <a:bodyPr/>
        <a:lstStyle/>
        <a:p>
          <a:endParaRPr lang="en-US"/>
        </a:p>
      </dgm:t>
    </dgm:pt>
    <dgm:pt modelId="{14BC4843-5394-48D5-9D6C-F4D200C8A171}">
      <dgm:prSet/>
      <dgm:spPr/>
      <dgm:t>
        <a:bodyPr/>
        <a:lstStyle/>
        <a:p>
          <a:r>
            <a:rPr lang="en-US" b="1" i="0"/>
            <a:t>How:</a:t>
          </a:r>
          <a:r>
            <a:rPr lang="en-US" b="0" i="0"/>
            <a:t> Divide the data into partitions and assign each partition to a different processor</a:t>
          </a:r>
          <a:endParaRPr lang="en-US"/>
        </a:p>
      </dgm:t>
    </dgm:pt>
    <dgm:pt modelId="{3FD12593-9D7D-4882-B512-8D634B1BC736}" type="parTrans" cxnId="{D333E1E2-177F-42DF-92B5-66682C790F5B}">
      <dgm:prSet/>
      <dgm:spPr/>
      <dgm:t>
        <a:bodyPr/>
        <a:lstStyle/>
        <a:p>
          <a:endParaRPr lang="en-US"/>
        </a:p>
      </dgm:t>
    </dgm:pt>
    <dgm:pt modelId="{0CA2361E-9426-455B-8C3F-E7C51727CDBA}" type="sibTrans" cxnId="{D333E1E2-177F-42DF-92B5-66682C790F5B}">
      <dgm:prSet/>
      <dgm:spPr/>
      <dgm:t>
        <a:bodyPr/>
        <a:lstStyle/>
        <a:p>
          <a:endParaRPr lang="en-US"/>
        </a:p>
      </dgm:t>
    </dgm:pt>
    <dgm:pt modelId="{F61A76CE-62FC-459A-A911-9BFE8A617C11}" type="pres">
      <dgm:prSet presAssocID="{D316B870-3EDF-44FF-849B-89F6B395EB41}" presName="root" presStyleCnt="0">
        <dgm:presLayoutVars>
          <dgm:dir/>
          <dgm:resizeHandles val="exact"/>
        </dgm:presLayoutVars>
      </dgm:prSet>
      <dgm:spPr/>
    </dgm:pt>
    <dgm:pt modelId="{0935178B-579C-4967-99B3-C6411FC26165}" type="pres">
      <dgm:prSet presAssocID="{1551886C-CFCB-4CE4-9B11-556BED61B629}" presName="compNode" presStyleCnt="0"/>
      <dgm:spPr/>
    </dgm:pt>
    <dgm:pt modelId="{34D815FB-DBD6-48B7-8A88-3220EC4717AA}" type="pres">
      <dgm:prSet presAssocID="{1551886C-CFCB-4CE4-9B11-556BED61B629}" presName="bgRect" presStyleLbl="bgShp" presStyleIdx="0" presStyleCnt="3"/>
      <dgm:spPr/>
    </dgm:pt>
    <dgm:pt modelId="{748CE7A3-A68F-4606-A508-C600428FF367}" type="pres">
      <dgm:prSet presAssocID="{1551886C-CFCB-4CE4-9B11-556BED61B629}"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dge Question Mark with solid fill"/>
        </a:ext>
      </dgm:extLst>
    </dgm:pt>
    <dgm:pt modelId="{06F79DF8-4C20-414E-B07F-B57F7D878A06}" type="pres">
      <dgm:prSet presAssocID="{1551886C-CFCB-4CE4-9B11-556BED61B629}" presName="spaceRect" presStyleCnt="0"/>
      <dgm:spPr/>
    </dgm:pt>
    <dgm:pt modelId="{D6977946-A161-4D87-A23E-9503178FDA58}" type="pres">
      <dgm:prSet presAssocID="{1551886C-CFCB-4CE4-9B11-556BED61B629}" presName="parTx" presStyleLbl="revTx" presStyleIdx="0" presStyleCnt="3">
        <dgm:presLayoutVars>
          <dgm:chMax val="0"/>
          <dgm:chPref val="0"/>
        </dgm:presLayoutVars>
      </dgm:prSet>
      <dgm:spPr/>
    </dgm:pt>
    <dgm:pt modelId="{E8CBC05E-27A3-4B16-815E-142B6D2FB017}" type="pres">
      <dgm:prSet presAssocID="{13347A07-3A0F-42C0-8C02-A9660DCE047E}" presName="sibTrans" presStyleCnt="0"/>
      <dgm:spPr/>
    </dgm:pt>
    <dgm:pt modelId="{3E848720-B683-4E7A-8892-1A15EF43AA19}" type="pres">
      <dgm:prSet presAssocID="{959C7C32-17F6-4EE5-8F11-25C04249ADD5}" presName="compNode" presStyleCnt="0"/>
      <dgm:spPr/>
    </dgm:pt>
    <dgm:pt modelId="{719745E5-5585-4025-B1A0-1A2C908ED41D}" type="pres">
      <dgm:prSet presAssocID="{959C7C32-17F6-4EE5-8F11-25C04249ADD5}" presName="bgRect" presStyleLbl="bgShp" presStyleIdx="1" presStyleCnt="3"/>
      <dgm:spPr/>
    </dgm:pt>
    <dgm:pt modelId="{5EC5111B-79A7-45F0-BE56-FD0915152578}" type="pres">
      <dgm:prSet presAssocID="{959C7C32-17F6-4EE5-8F11-25C04249ADD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5275746-2D29-402A-8B95-D1D74E6F9F24}" type="pres">
      <dgm:prSet presAssocID="{959C7C32-17F6-4EE5-8F11-25C04249ADD5}" presName="spaceRect" presStyleCnt="0"/>
      <dgm:spPr/>
    </dgm:pt>
    <dgm:pt modelId="{33311289-A798-449E-A57D-10ADE8CA9F7A}" type="pres">
      <dgm:prSet presAssocID="{959C7C32-17F6-4EE5-8F11-25C04249ADD5}" presName="parTx" presStyleLbl="revTx" presStyleIdx="1" presStyleCnt="3">
        <dgm:presLayoutVars>
          <dgm:chMax val="0"/>
          <dgm:chPref val="0"/>
        </dgm:presLayoutVars>
      </dgm:prSet>
      <dgm:spPr/>
    </dgm:pt>
    <dgm:pt modelId="{04FD9AE4-180A-41BA-B8A0-441B2791660A}" type="pres">
      <dgm:prSet presAssocID="{3BB0E16F-94E7-4BC5-9FB0-B04896F2ED53}" presName="sibTrans" presStyleCnt="0"/>
      <dgm:spPr/>
    </dgm:pt>
    <dgm:pt modelId="{BF16DEAA-2416-439E-BC79-BEF90619B1AB}" type="pres">
      <dgm:prSet presAssocID="{14BC4843-5394-48D5-9D6C-F4D200C8A171}" presName="compNode" presStyleCnt="0"/>
      <dgm:spPr/>
    </dgm:pt>
    <dgm:pt modelId="{2995B020-034E-4F52-9292-1C3AB8388DC5}" type="pres">
      <dgm:prSet presAssocID="{14BC4843-5394-48D5-9D6C-F4D200C8A171}" presName="bgRect" presStyleLbl="bgShp" presStyleIdx="2" presStyleCnt="3"/>
      <dgm:spPr/>
    </dgm:pt>
    <dgm:pt modelId="{620F7782-5EBA-4AC0-8E46-7D931089781B}" type="pres">
      <dgm:prSet presAssocID="{14BC4843-5394-48D5-9D6C-F4D200C8A1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E4E6AFFE-E16A-4DAB-A8D6-9F595BBD5D12}" type="pres">
      <dgm:prSet presAssocID="{14BC4843-5394-48D5-9D6C-F4D200C8A171}" presName="spaceRect" presStyleCnt="0"/>
      <dgm:spPr/>
    </dgm:pt>
    <dgm:pt modelId="{605E8C6A-E409-4A6C-AD07-403772C1DD8D}" type="pres">
      <dgm:prSet presAssocID="{14BC4843-5394-48D5-9D6C-F4D200C8A171}" presName="parTx" presStyleLbl="revTx" presStyleIdx="2" presStyleCnt="3">
        <dgm:presLayoutVars>
          <dgm:chMax val="0"/>
          <dgm:chPref val="0"/>
        </dgm:presLayoutVars>
      </dgm:prSet>
      <dgm:spPr/>
    </dgm:pt>
  </dgm:ptLst>
  <dgm:cxnLst>
    <dgm:cxn modelId="{2D8FE100-92C9-40C7-86C9-1794E4AA67ED}" type="presOf" srcId="{959C7C32-17F6-4EE5-8F11-25C04249ADD5}" destId="{33311289-A798-449E-A57D-10ADE8CA9F7A}" srcOrd="0" destOrd="0" presId="urn:microsoft.com/office/officeart/2018/2/layout/IconVerticalSolidList"/>
    <dgm:cxn modelId="{CBC30F53-EED5-4447-8D66-D58DAEF8DC90}" type="presOf" srcId="{14BC4843-5394-48D5-9D6C-F4D200C8A171}" destId="{605E8C6A-E409-4A6C-AD07-403772C1DD8D}" srcOrd="0" destOrd="0" presId="urn:microsoft.com/office/officeart/2018/2/layout/IconVerticalSolidList"/>
    <dgm:cxn modelId="{35171A99-5793-48DE-B941-BEC6065ACB6B}" type="presOf" srcId="{D316B870-3EDF-44FF-849B-89F6B395EB41}" destId="{F61A76CE-62FC-459A-A911-9BFE8A617C11}" srcOrd="0" destOrd="0" presId="urn:microsoft.com/office/officeart/2018/2/layout/IconVerticalSolidList"/>
    <dgm:cxn modelId="{BF41CDCA-7B93-4B67-940E-6FF411E3DA02}" type="presOf" srcId="{1551886C-CFCB-4CE4-9B11-556BED61B629}" destId="{D6977946-A161-4D87-A23E-9503178FDA58}" srcOrd="0" destOrd="0" presId="urn:microsoft.com/office/officeart/2018/2/layout/IconVerticalSolidList"/>
    <dgm:cxn modelId="{CA0EFFD3-5BE6-4A70-8B5E-82A7A23CA038}" srcId="{D316B870-3EDF-44FF-849B-89F6B395EB41}" destId="{1551886C-CFCB-4CE4-9B11-556BED61B629}" srcOrd="0" destOrd="0" parTransId="{8812ACCB-CC5D-4DEB-B699-D0DDCC7DE3A4}" sibTransId="{13347A07-3A0F-42C0-8C02-A9660DCE047E}"/>
    <dgm:cxn modelId="{D333E1E2-177F-42DF-92B5-66682C790F5B}" srcId="{D316B870-3EDF-44FF-849B-89F6B395EB41}" destId="{14BC4843-5394-48D5-9D6C-F4D200C8A171}" srcOrd="2" destOrd="0" parTransId="{3FD12593-9D7D-4882-B512-8D634B1BC736}" sibTransId="{0CA2361E-9426-455B-8C3F-E7C51727CDBA}"/>
    <dgm:cxn modelId="{93E969EB-0320-4BD5-9E11-7B196B312DF0}" srcId="{D316B870-3EDF-44FF-849B-89F6B395EB41}" destId="{959C7C32-17F6-4EE5-8F11-25C04249ADD5}" srcOrd="1" destOrd="0" parTransId="{A62219F2-FFCA-4D9D-B538-B61A1BAAF8CC}" sibTransId="{3BB0E16F-94E7-4BC5-9FB0-B04896F2ED53}"/>
    <dgm:cxn modelId="{56BF8ED0-6957-4F25-882F-5FA7E33386CD}" type="presParOf" srcId="{F61A76CE-62FC-459A-A911-9BFE8A617C11}" destId="{0935178B-579C-4967-99B3-C6411FC26165}" srcOrd="0" destOrd="0" presId="urn:microsoft.com/office/officeart/2018/2/layout/IconVerticalSolidList"/>
    <dgm:cxn modelId="{4BD9BBD1-694E-43B9-BA5D-47ECE4D6E5ED}" type="presParOf" srcId="{0935178B-579C-4967-99B3-C6411FC26165}" destId="{34D815FB-DBD6-48B7-8A88-3220EC4717AA}" srcOrd="0" destOrd="0" presId="urn:microsoft.com/office/officeart/2018/2/layout/IconVerticalSolidList"/>
    <dgm:cxn modelId="{526FB7C4-4FD9-4825-9B2F-B41BF8F970DA}" type="presParOf" srcId="{0935178B-579C-4967-99B3-C6411FC26165}" destId="{748CE7A3-A68F-4606-A508-C600428FF367}" srcOrd="1" destOrd="0" presId="urn:microsoft.com/office/officeart/2018/2/layout/IconVerticalSolidList"/>
    <dgm:cxn modelId="{1A670A3D-D376-4916-92B6-673EA9156321}" type="presParOf" srcId="{0935178B-579C-4967-99B3-C6411FC26165}" destId="{06F79DF8-4C20-414E-B07F-B57F7D878A06}" srcOrd="2" destOrd="0" presId="urn:microsoft.com/office/officeart/2018/2/layout/IconVerticalSolidList"/>
    <dgm:cxn modelId="{7FEA46FE-6941-456F-BF0D-520458CB29EE}" type="presParOf" srcId="{0935178B-579C-4967-99B3-C6411FC26165}" destId="{D6977946-A161-4D87-A23E-9503178FDA58}" srcOrd="3" destOrd="0" presId="urn:microsoft.com/office/officeart/2018/2/layout/IconVerticalSolidList"/>
    <dgm:cxn modelId="{9F3D51C5-2DC7-4F60-8D80-ACF4CC32CBA7}" type="presParOf" srcId="{F61A76CE-62FC-459A-A911-9BFE8A617C11}" destId="{E8CBC05E-27A3-4B16-815E-142B6D2FB017}" srcOrd="1" destOrd="0" presId="urn:microsoft.com/office/officeart/2018/2/layout/IconVerticalSolidList"/>
    <dgm:cxn modelId="{4ACF01A1-13F8-40B6-98B5-CC85F8F0EB3B}" type="presParOf" srcId="{F61A76CE-62FC-459A-A911-9BFE8A617C11}" destId="{3E848720-B683-4E7A-8892-1A15EF43AA19}" srcOrd="2" destOrd="0" presId="urn:microsoft.com/office/officeart/2018/2/layout/IconVerticalSolidList"/>
    <dgm:cxn modelId="{EEF82AB6-7788-4287-B788-23549E273369}" type="presParOf" srcId="{3E848720-B683-4E7A-8892-1A15EF43AA19}" destId="{719745E5-5585-4025-B1A0-1A2C908ED41D}" srcOrd="0" destOrd="0" presId="urn:microsoft.com/office/officeart/2018/2/layout/IconVerticalSolidList"/>
    <dgm:cxn modelId="{BDCF6EE1-E8C0-4A1B-8634-1BC2FF60C754}" type="presParOf" srcId="{3E848720-B683-4E7A-8892-1A15EF43AA19}" destId="{5EC5111B-79A7-45F0-BE56-FD0915152578}" srcOrd="1" destOrd="0" presId="urn:microsoft.com/office/officeart/2018/2/layout/IconVerticalSolidList"/>
    <dgm:cxn modelId="{B4FA5C55-A6A2-4587-821B-F98F9FB2D1A6}" type="presParOf" srcId="{3E848720-B683-4E7A-8892-1A15EF43AA19}" destId="{B5275746-2D29-402A-8B95-D1D74E6F9F24}" srcOrd="2" destOrd="0" presId="urn:microsoft.com/office/officeart/2018/2/layout/IconVerticalSolidList"/>
    <dgm:cxn modelId="{8BEAE3F3-70EA-42F6-8294-397462583675}" type="presParOf" srcId="{3E848720-B683-4E7A-8892-1A15EF43AA19}" destId="{33311289-A798-449E-A57D-10ADE8CA9F7A}" srcOrd="3" destOrd="0" presId="urn:microsoft.com/office/officeart/2018/2/layout/IconVerticalSolidList"/>
    <dgm:cxn modelId="{6300026D-80FA-49E9-9289-7502535B8B1C}" type="presParOf" srcId="{F61A76CE-62FC-459A-A911-9BFE8A617C11}" destId="{04FD9AE4-180A-41BA-B8A0-441B2791660A}" srcOrd="3" destOrd="0" presId="urn:microsoft.com/office/officeart/2018/2/layout/IconVerticalSolidList"/>
    <dgm:cxn modelId="{4DDE6E42-D3C3-4A98-8A49-5AE846302DE3}" type="presParOf" srcId="{F61A76CE-62FC-459A-A911-9BFE8A617C11}" destId="{BF16DEAA-2416-439E-BC79-BEF90619B1AB}" srcOrd="4" destOrd="0" presId="urn:microsoft.com/office/officeart/2018/2/layout/IconVerticalSolidList"/>
    <dgm:cxn modelId="{131B27A4-E253-43E8-AC33-A699F8EDC4CD}" type="presParOf" srcId="{BF16DEAA-2416-439E-BC79-BEF90619B1AB}" destId="{2995B020-034E-4F52-9292-1C3AB8388DC5}" srcOrd="0" destOrd="0" presId="urn:microsoft.com/office/officeart/2018/2/layout/IconVerticalSolidList"/>
    <dgm:cxn modelId="{73D50E67-ABB4-468A-B420-0A9DB52EE76A}" type="presParOf" srcId="{BF16DEAA-2416-439E-BC79-BEF90619B1AB}" destId="{620F7782-5EBA-4AC0-8E46-7D931089781B}" srcOrd="1" destOrd="0" presId="urn:microsoft.com/office/officeart/2018/2/layout/IconVerticalSolidList"/>
    <dgm:cxn modelId="{51DBC8A2-23AA-4370-9CF1-F290E72C8971}" type="presParOf" srcId="{BF16DEAA-2416-439E-BC79-BEF90619B1AB}" destId="{E4E6AFFE-E16A-4DAB-A8D6-9F595BBD5D12}" srcOrd="2" destOrd="0" presId="urn:microsoft.com/office/officeart/2018/2/layout/IconVerticalSolidList"/>
    <dgm:cxn modelId="{6A8154EC-19ED-4F01-ADB6-F7091458C06A}" type="presParOf" srcId="{BF16DEAA-2416-439E-BC79-BEF90619B1AB}" destId="{605E8C6A-E409-4A6C-AD07-403772C1DD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19D87C-1F81-4C2D-85D5-31C684DCDCE8}" type="doc">
      <dgm:prSet loTypeId="urn:microsoft.com/office/officeart/2016/7/layout/HorizontalActionList" loCatId="List" qsTypeId="urn:microsoft.com/office/officeart/2005/8/quickstyle/simple1" qsCatId="simple" csTypeId="urn:microsoft.com/office/officeart/2005/8/colors/accent2_2" csCatId="accent2" phldr="1"/>
      <dgm:spPr/>
      <dgm:t>
        <a:bodyPr/>
        <a:lstStyle/>
        <a:p>
          <a:endParaRPr lang="en-US"/>
        </a:p>
      </dgm:t>
    </dgm:pt>
    <dgm:pt modelId="{DA8926B9-F3F8-4B25-AC6A-F1BEFAB5BB85}">
      <dgm:prSet/>
      <dgm:spPr/>
      <dgm:t>
        <a:bodyPr/>
        <a:lstStyle/>
        <a:p>
          <a:r>
            <a:rPr lang="en-US"/>
            <a:t>Design</a:t>
          </a:r>
        </a:p>
      </dgm:t>
    </dgm:pt>
    <dgm:pt modelId="{608D79B7-BBF1-4236-8C97-620405B4C4FC}" type="parTrans" cxnId="{2ECF1936-EBA5-4E81-AC1E-29431EF1F810}">
      <dgm:prSet/>
      <dgm:spPr/>
      <dgm:t>
        <a:bodyPr/>
        <a:lstStyle/>
        <a:p>
          <a:endParaRPr lang="en-US"/>
        </a:p>
      </dgm:t>
    </dgm:pt>
    <dgm:pt modelId="{4C0E2200-C94D-49EA-A274-217C74FDAA21}" type="sibTrans" cxnId="{2ECF1936-EBA5-4E81-AC1E-29431EF1F810}">
      <dgm:prSet/>
      <dgm:spPr/>
      <dgm:t>
        <a:bodyPr/>
        <a:lstStyle/>
        <a:p>
          <a:endParaRPr lang="en-US"/>
        </a:p>
      </dgm:t>
    </dgm:pt>
    <dgm:pt modelId="{6E9888A0-D0F7-49F3-A7A4-162180553788}">
      <dgm:prSet/>
      <dgm:spPr/>
      <dgm:t>
        <a:bodyPr/>
        <a:lstStyle/>
        <a:p>
          <a:pPr rtl="0"/>
          <a:r>
            <a:rPr lang="en-US">
              <a:latin typeface="Proxima Nova Bl"/>
            </a:rPr>
            <a:t>Consider</a:t>
          </a:r>
          <a:r>
            <a:rPr lang="en-US"/>
            <a:t> </a:t>
          </a:r>
          <a:r>
            <a:rPr lang="en-US">
              <a:latin typeface="Proxima Nova Bl"/>
            </a:rPr>
            <a:t>partition</a:t>
          </a:r>
          <a:r>
            <a:rPr lang="en-US"/>
            <a:t>, load balancing, communication </a:t>
          </a:r>
          <a:endParaRPr lang="en-US">
            <a:latin typeface="Proxima Nova Bl"/>
          </a:endParaRPr>
        </a:p>
      </dgm:t>
    </dgm:pt>
    <dgm:pt modelId="{B4BC9D72-B112-40F3-959D-DEAD7D55AC05}" type="parTrans" cxnId="{B776B9F2-DA59-498A-A8B4-EC869EFA99C7}">
      <dgm:prSet/>
      <dgm:spPr/>
      <dgm:t>
        <a:bodyPr/>
        <a:lstStyle/>
        <a:p>
          <a:endParaRPr lang="en-US"/>
        </a:p>
      </dgm:t>
    </dgm:pt>
    <dgm:pt modelId="{A56B3DFF-40A8-442F-8EBB-4B78EDDBED64}" type="sibTrans" cxnId="{B776B9F2-DA59-498A-A8B4-EC869EFA99C7}">
      <dgm:prSet/>
      <dgm:spPr/>
      <dgm:t>
        <a:bodyPr/>
        <a:lstStyle/>
        <a:p>
          <a:endParaRPr lang="en-US"/>
        </a:p>
      </dgm:t>
    </dgm:pt>
    <dgm:pt modelId="{DBD3F0FF-D6BA-4E9B-A75A-0D24AFDA213B}">
      <dgm:prSet/>
      <dgm:spPr/>
      <dgm:t>
        <a:bodyPr/>
        <a:lstStyle/>
        <a:p>
          <a:pPr rtl="0"/>
          <a:r>
            <a:rPr lang="en-US">
              <a:latin typeface="Proxima Nova Bl"/>
            </a:rPr>
            <a:t>Challenging</a:t>
          </a:r>
          <a:r>
            <a:rPr lang="en-US"/>
            <a:t> due to the uncertain output </a:t>
          </a:r>
          <a:r>
            <a:rPr lang="en-US">
              <a:latin typeface="Proxima Nova Bl"/>
            </a:rPr>
            <a:t>size</a:t>
          </a:r>
        </a:p>
      </dgm:t>
    </dgm:pt>
    <dgm:pt modelId="{F26E8609-CCD3-4CF2-8389-D8EE9835AA19}" type="parTrans" cxnId="{D4C0EF0A-3739-479D-A0B3-2DCFA75C2769}">
      <dgm:prSet/>
      <dgm:spPr/>
      <dgm:t>
        <a:bodyPr/>
        <a:lstStyle/>
        <a:p>
          <a:endParaRPr lang="en-US"/>
        </a:p>
      </dgm:t>
    </dgm:pt>
    <dgm:pt modelId="{1B3B332A-063F-492B-A4A2-84178F84952C}" type="sibTrans" cxnId="{D4C0EF0A-3739-479D-A0B3-2DCFA75C2769}">
      <dgm:prSet/>
      <dgm:spPr/>
      <dgm:t>
        <a:bodyPr/>
        <a:lstStyle/>
        <a:p>
          <a:endParaRPr lang="en-US"/>
        </a:p>
      </dgm:t>
    </dgm:pt>
    <dgm:pt modelId="{41902F6C-9AEF-436D-9D5C-A6C54FD2C935}">
      <dgm:prSet/>
      <dgm:spPr/>
      <dgm:t>
        <a:bodyPr/>
        <a:lstStyle/>
        <a:p>
          <a:r>
            <a:rPr lang="en-US">
              <a:latin typeface="Proxima Nova Bl"/>
            </a:rPr>
            <a:t>Efficient</a:t>
          </a:r>
          <a:r>
            <a:rPr lang="en-US"/>
            <a:t> joins </a:t>
          </a:r>
          <a:r>
            <a:rPr lang="en-US">
              <a:latin typeface="Proxima Nova Bl"/>
            </a:rPr>
            <a:t>requires</a:t>
          </a:r>
          <a:r>
            <a:rPr lang="en-US"/>
            <a:t> sorting or indexing</a:t>
          </a:r>
        </a:p>
      </dgm:t>
    </dgm:pt>
    <dgm:pt modelId="{32A0125E-2468-41B9-B352-0846E07EF44B}" type="parTrans" cxnId="{FB40CBE2-D196-404D-AB85-1C01B810FC7F}">
      <dgm:prSet/>
      <dgm:spPr/>
      <dgm:t>
        <a:bodyPr/>
        <a:lstStyle/>
        <a:p>
          <a:endParaRPr lang="en-US"/>
        </a:p>
      </dgm:t>
    </dgm:pt>
    <dgm:pt modelId="{7B27241E-0BC3-4207-BB80-8BCAD614BD24}" type="sibTrans" cxnId="{FB40CBE2-D196-404D-AB85-1C01B810FC7F}">
      <dgm:prSet/>
      <dgm:spPr/>
      <dgm:t>
        <a:bodyPr/>
        <a:lstStyle/>
        <a:p>
          <a:endParaRPr lang="en-US"/>
        </a:p>
      </dgm:t>
    </dgm:pt>
    <dgm:pt modelId="{AC2D3A12-9528-4A3D-B9F7-A99F9D774F77}">
      <dgm:prSet phldr="0"/>
      <dgm:spPr/>
      <dgm:t>
        <a:bodyPr/>
        <a:lstStyle/>
        <a:p>
          <a:r>
            <a:rPr lang="en-US">
              <a:latin typeface="Proxima Nova Bl"/>
            </a:rPr>
            <a:t>Optimize</a:t>
          </a:r>
          <a:endParaRPr lang="en-US"/>
        </a:p>
      </dgm:t>
    </dgm:pt>
    <dgm:pt modelId="{BE823BAC-816F-4B84-B29E-468E314D2428}" type="parTrans" cxnId="{0407C9C4-B1CF-4FF4-A06A-AB515563A0A6}">
      <dgm:prSet/>
      <dgm:spPr/>
    </dgm:pt>
    <dgm:pt modelId="{B845FAA8-8460-4CE8-BC3E-041D603D6DC4}" type="sibTrans" cxnId="{0407C9C4-B1CF-4FF4-A06A-AB515563A0A6}">
      <dgm:prSet/>
      <dgm:spPr/>
    </dgm:pt>
    <dgm:pt modelId="{1E4943E2-E2C9-49DF-ACC4-0FD3A0F60620}">
      <dgm:prSet phldr="0"/>
      <dgm:spPr/>
      <dgm:t>
        <a:bodyPr/>
        <a:lstStyle/>
        <a:p>
          <a:r>
            <a:rPr lang="en-US">
              <a:latin typeface="Proxima Nova Bl"/>
            </a:rPr>
            <a:t>Implement</a:t>
          </a:r>
          <a:endParaRPr lang="en-US"/>
        </a:p>
      </dgm:t>
    </dgm:pt>
    <dgm:pt modelId="{F128F3CC-53B0-4C44-8294-28351CC1A2FA}" type="parTrans" cxnId="{56320444-8E2A-4332-A5FF-D89D6AD14A5B}">
      <dgm:prSet/>
      <dgm:spPr/>
    </dgm:pt>
    <dgm:pt modelId="{1A72F76A-813A-45ED-82DA-A4B5145D0223}" type="sibTrans" cxnId="{56320444-8E2A-4332-A5FF-D89D6AD14A5B}">
      <dgm:prSet/>
      <dgm:spPr/>
    </dgm:pt>
    <dgm:pt modelId="{07D44901-E77C-41CE-8ED3-12948056B964}" type="pres">
      <dgm:prSet presAssocID="{6019D87C-1F81-4C2D-85D5-31C684DCDCE8}" presName="Name0" presStyleCnt="0">
        <dgm:presLayoutVars>
          <dgm:dir/>
          <dgm:animLvl val="lvl"/>
          <dgm:resizeHandles val="exact"/>
        </dgm:presLayoutVars>
      </dgm:prSet>
      <dgm:spPr/>
    </dgm:pt>
    <dgm:pt modelId="{6DA9D542-1D92-4B82-BC12-7B1B241EC6F0}" type="pres">
      <dgm:prSet presAssocID="{DA8926B9-F3F8-4B25-AC6A-F1BEFAB5BB85}" presName="composite" presStyleCnt="0"/>
      <dgm:spPr/>
    </dgm:pt>
    <dgm:pt modelId="{99DB8314-B87A-45F8-B8FF-A4556B80D963}" type="pres">
      <dgm:prSet presAssocID="{DA8926B9-F3F8-4B25-AC6A-F1BEFAB5BB85}" presName="parTx" presStyleLbl="alignNode1" presStyleIdx="0" presStyleCnt="3">
        <dgm:presLayoutVars>
          <dgm:chMax val="0"/>
          <dgm:chPref val="0"/>
        </dgm:presLayoutVars>
      </dgm:prSet>
      <dgm:spPr/>
    </dgm:pt>
    <dgm:pt modelId="{A44EDBA2-8BF9-4814-875A-2DA94928BB0D}" type="pres">
      <dgm:prSet presAssocID="{DA8926B9-F3F8-4B25-AC6A-F1BEFAB5BB85}" presName="desTx" presStyleLbl="alignAccFollowNode1" presStyleIdx="0" presStyleCnt="3">
        <dgm:presLayoutVars/>
      </dgm:prSet>
      <dgm:spPr/>
    </dgm:pt>
    <dgm:pt modelId="{AA1E15D2-E00A-4AE0-A7C3-281B4BB49021}" type="pres">
      <dgm:prSet presAssocID="{4C0E2200-C94D-49EA-A274-217C74FDAA21}" presName="space" presStyleCnt="0"/>
      <dgm:spPr/>
    </dgm:pt>
    <dgm:pt modelId="{B14AEEFA-3FD4-4B09-BD83-1422C15052CB}" type="pres">
      <dgm:prSet presAssocID="{1E4943E2-E2C9-49DF-ACC4-0FD3A0F60620}" presName="composite" presStyleCnt="0"/>
      <dgm:spPr/>
    </dgm:pt>
    <dgm:pt modelId="{C0C27475-7C76-4CA0-A40D-EF182644A3B7}" type="pres">
      <dgm:prSet presAssocID="{1E4943E2-E2C9-49DF-ACC4-0FD3A0F60620}" presName="parTx" presStyleLbl="alignNode1" presStyleIdx="1" presStyleCnt="3">
        <dgm:presLayoutVars>
          <dgm:chMax val="0"/>
          <dgm:chPref val="0"/>
        </dgm:presLayoutVars>
      </dgm:prSet>
      <dgm:spPr/>
    </dgm:pt>
    <dgm:pt modelId="{A93677F7-E0E1-44B2-84C8-14B9E43E2C5A}" type="pres">
      <dgm:prSet presAssocID="{1E4943E2-E2C9-49DF-ACC4-0FD3A0F60620}" presName="desTx" presStyleLbl="alignAccFollowNode1" presStyleIdx="1" presStyleCnt="3">
        <dgm:presLayoutVars/>
      </dgm:prSet>
      <dgm:spPr/>
    </dgm:pt>
    <dgm:pt modelId="{692C7A5A-2BC3-45B5-9BA3-A180B479C262}" type="pres">
      <dgm:prSet presAssocID="{1A72F76A-813A-45ED-82DA-A4B5145D0223}" presName="space" presStyleCnt="0"/>
      <dgm:spPr/>
    </dgm:pt>
    <dgm:pt modelId="{E090A969-962B-425E-A875-B4112270ABDE}" type="pres">
      <dgm:prSet presAssocID="{AC2D3A12-9528-4A3D-B9F7-A99F9D774F77}" presName="composite" presStyleCnt="0"/>
      <dgm:spPr/>
    </dgm:pt>
    <dgm:pt modelId="{F12CD566-7AA9-4B58-B395-468F4C8659EA}" type="pres">
      <dgm:prSet presAssocID="{AC2D3A12-9528-4A3D-B9F7-A99F9D774F77}" presName="parTx" presStyleLbl="alignNode1" presStyleIdx="2" presStyleCnt="3">
        <dgm:presLayoutVars>
          <dgm:chMax val="0"/>
          <dgm:chPref val="0"/>
        </dgm:presLayoutVars>
      </dgm:prSet>
      <dgm:spPr/>
    </dgm:pt>
    <dgm:pt modelId="{70D9EACD-0699-4491-A40D-6CB8D32E9435}" type="pres">
      <dgm:prSet presAssocID="{AC2D3A12-9528-4A3D-B9F7-A99F9D774F77}" presName="desTx" presStyleLbl="alignAccFollowNode1" presStyleIdx="2" presStyleCnt="3">
        <dgm:presLayoutVars/>
      </dgm:prSet>
      <dgm:spPr/>
    </dgm:pt>
  </dgm:ptLst>
  <dgm:cxnLst>
    <dgm:cxn modelId="{D4C0EF0A-3739-479D-A0B3-2DCFA75C2769}" srcId="{1E4943E2-E2C9-49DF-ACC4-0FD3A0F60620}" destId="{DBD3F0FF-D6BA-4E9B-A75A-0D24AFDA213B}" srcOrd="0" destOrd="0" parTransId="{F26E8609-CCD3-4CF2-8389-D8EE9835AA19}" sibTransId="{1B3B332A-063F-492B-A4A2-84178F84952C}"/>
    <dgm:cxn modelId="{2ECF1936-EBA5-4E81-AC1E-29431EF1F810}" srcId="{6019D87C-1F81-4C2D-85D5-31C684DCDCE8}" destId="{DA8926B9-F3F8-4B25-AC6A-F1BEFAB5BB85}" srcOrd="0" destOrd="0" parTransId="{608D79B7-BBF1-4236-8C97-620405B4C4FC}" sibTransId="{4C0E2200-C94D-49EA-A274-217C74FDAA21}"/>
    <dgm:cxn modelId="{56320444-8E2A-4332-A5FF-D89D6AD14A5B}" srcId="{6019D87C-1F81-4C2D-85D5-31C684DCDCE8}" destId="{1E4943E2-E2C9-49DF-ACC4-0FD3A0F60620}" srcOrd="1" destOrd="0" parTransId="{F128F3CC-53B0-4C44-8294-28351CC1A2FA}" sibTransId="{1A72F76A-813A-45ED-82DA-A4B5145D0223}"/>
    <dgm:cxn modelId="{DFAF7C70-1519-4B9D-8CDE-51FE895C0125}" type="presOf" srcId="{6E9888A0-D0F7-49F3-A7A4-162180553788}" destId="{A44EDBA2-8BF9-4814-875A-2DA94928BB0D}" srcOrd="0" destOrd="0" presId="urn:microsoft.com/office/officeart/2016/7/layout/HorizontalActionList"/>
    <dgm:cxn modelId="{D25A1856-AB96-4380-8A53-DA42AA0CF18D}" type="presOf" srcId="{AC2D3A12-9528-4A3D-B9F7-A99F9D774F77}" destId="{F12CD566-7AA9-4B58-B395-468F4C8659EA}" srcOrd="0" destOrd="0" presId="urn:microsoft.com/office/officeart/2016/7/layout/HorizontalActionList"/>
    <dgm:cxn modelId="{8E1A6184-1238-4C8A-B336-6FC4C4319B76}" type="presOf" srcId="{41902F6C-9AEF-436D-9D5C-A6C54FD2C935}" destId="{70D9EACD-0699-4491-A40D-6CB8D32E9435}" srcOrd="0" destOrd="0" presId="urn:microsoft.com/office/officeart/2016/7/layout/HorizontalActionList"/>
    <dgm:cxn modelId="{97C2DE86-84DF-4996-8A7A-218AECA87377}" type="presOf" srcId="{1E4943E2-E2C9-49DF-ACC4-0FD3A0F60620}" destId="{C0C27475-7C76-4CA0-A40D-EF182644A3B7}" srcOrd="0" destOrd="0" presId="urn:microsoft.com/office/officeart/2016/7/layout/HorizontalActionList"/>
    <dgm:cxn modelId="{0407C9C4-B1CF-4FF4-A06A-AB515563A0A6}" srcId="{6019D87C-1F81-4C2D-85D5-31C684DCDCE8}" destId="{AC2D3A12-9528-4A3D-B9F7-A99F9D774F77}" srcOrd="2" destOrd="0" parTransId="{BE823BAC-816F-4B84-B29E-468E314D2428}" sibTransId="{B845FAA8-8460-4CE8-BC3E-041D603D6DC4}"/>
    <dgm:cxn modelId="{6E5FA2D5-B337-4111-B9F2-A419FCA07579}" type="presOf" srcId="{6019D87C-1F81-4C2D-85D5-31C684DCDCE8}" destId="{07D44901-E77C-41CE-8ED3-12948056B964}" srcOrd="0" destOrd="0" presId="urn:microsoft.com/office/officeart/2016/7/layout/HorizontalActionList"/>
    <dgm:cxn modelId="{0C5CF3D9-FE8A-4D5B-89BF-C6858D0EDD2A}" type="presOf" srcId="{DBD3F0FF-D6BA-4E9B-A75A-0D24AFDA213B}" destId="{A93677F7-E0E1-44B2-84C8-14B9E43E2C5A}" srcOrd="0" destOrd="0" presId="urn:microsoft.com/office/officeart/2016/7/layout/HorizontalActionList"/>
    <dgm:cxn modelId="{FB40CBE2-D196-404D-AB85-1C01B810FC7F}" srcId="{AC2D3A12-9528-4A3D-B9F7-A99F9D774F77}" destId="{41902F6C-9AEF-436D-9D5C-A6C54FD2C935}" srcOrd="0" destOrd="0" parTransId="{32A0125E-2468-41B9-B352-0846E07EF44B}" sibTransId="{7B27241E-0BC3-4207-BB80-8BCAD614BD24}"/>
    <dgm:cxn modelId="{9F9F53E7-DB28-474F-8CD2-4DE0D3EA82BC}" type="presOf" srcId="{DA8926B9-F3F8-4B25-AC6A-F1BEFAB5BB85}" destId="{99DB8314-B87A-45F8-B8FF-A4556B80D963}" srcOrd="0" destOrd="0" presId="urn:microsoft.com/office/officeart/2016/7/layout/HorizontalActionList"/>
    <dgm:cxn modelId="{B776B9F2-DA59-498A-A8B4-EC869EFA99C7}" srcId="{DA8926B9-F3F8-4B25-AC6A-F1BEFAB5BB85}" destId="{6E9888A0-D0F7-49F3-A7A4-162180553788}" srcOrd="0" destOrd="0" parTransId="{B4BC9D72-B112-40F3-959D-DEAD7D55AC05}" sibTransId="{A56B3DFF-40A8-442F-8EBB-4B78EDDBED64}"/>
    <dgm:cxn modelId="{4F95C7E1-139B-4D3D-B122-42E5272AB45E}" type="presParOf" srcId="{07D44901-E77C-41CE-8ED3-12948056B964}" destId="{6DA9D542-1D92-4B82-BC12-7B1B241EC6F0}" srcOrd="0" destOrd="0" presId="urn:microsoft.com/office/officeart/2016/7/layout/HorizontalActionList"/>
    <dgm:cxn modelId="{6265D5E1-0B08-4BC9-98A2-6CA01632E175}" type="presParOf" srcId="{6DA9D542-1D92-4B82-BC12-7B1B241EC6F0}" destId="{99DB8314-B87A-45F8-B8FF-A4556B80D963}" srcOrd="0" destOrd="0" presId="urn:microsoft.com/office/officeart/2016/7/layout/HorizontalActionList"/>
    <dgm:cxn modelId="{58D557A3-23C3-4BB8-A07F-CDBC806A4543}" type="presParOf" srcId="{6DA9D542-1D92-4B82-BC12-7B1B241EC6F0}" destId="{A44EDBA2-8BF9-4814-875A-2DA94928BB0D}" srcOrd="1" destOrd="0" presId="urn:microsoft.com/office/officeart/2016/7/layout/HorizontalActionList"/>
    <dgm:cxn modelId="{D45CE371-F5C9-422B-83F7-36CAEEA0B4FB}" type="presParOf" srcId="{07D44901-E77C-41CE-8ED3-12948056B964}" destId="{AA1E15D2-E00A-4AE0-A7C3-281B4BB49021}" srcOrd="1" destOrd="0" presId="urn:microsoft.com/office/officeart/2016/7/layout/HorizontalActionList"/>
    <dgm:cxn modelId="{CEF13861-8CCF-4DFA-AE9E-B7E75092CEA4}" type="presParOf" srcId="{07D44901-E77C-41CE-8ED3-12948056B964}" destId="{B14AEEFA-3FD4-4B09-BD83-1422C15052CB}" srcOrd="2" destOrd="0" presId="urn:microsoft.com/office/officeart/2016/7/layout/HorizontalActionList"/>
    <dgm:cxn modelId="{5A010BAF-FBB1-49A5-8BD2-8442E1DEE128}" type="presParOf" srcId="{B14AEEFA-3FD4-4B09-BD83-1422C15052CB}" destId="{C0C27475-7C76-4CA0-A40D-EF182644A3B7}" srcOrd="0" destOrd="0" presId="urn:microsoft.com/office/officeart/2016/7/layout/HorizontalActionList"/>
    <dgm:cxn modelId="{B3230D8F-0560-4230-B478-9BB8A929AC41}" type="presParOf" srcId="{B14AEEFA-3FD4-4B09-BD83-1422C15052CB}" destId="{A93677F7-E0E1-44B2-84C8-14B9E43E2C5A}" srcOrd="1" destOrd="0" presId="urn:microsoft.com/office/officeart/2016/7/layout/HorizontalActionList"/>
    <dgm:cxn modelId="{CCE49458-AEEC-4BDA-A3B9-E96C15B31CB6}" type="presParOf" srcId="{07D44901-E77C-41CE-8ED3-12948056B964}" destId="{692C7A5A-2BC3-45B5-9BA3-A180B479C262}" srcOrd="3" destOrd="0" presId="urn:microsoft.com/office/officeart/2016/7/layout/HorizontalActionList"/>
    <dgm:cxn modelId="{64BC1760-B2B6-472C-8381-3EE47CDC979C}" type="presParOf" srcId="{07D44901-E77C-41CE-8ED3-12948056B964}" destId="{E090A969-962B-425E-A875-B4112270ABDE}" srcOrd="4" destOrd="0" presId="urn:microsoft.com/office/officeart/2016/7/layout/HorizontalActionList"/>
    <dgm:cxn modelId="{B2170059-BEBD-4B7D-9D34-3658C46EC217}" type="presParOf" srcId="{E090A969-962B-425E-A875-B4112270ABDE}" destId="{F12CD566-7AA9-4B58-B395-468F4C8659EA}" srcOrd="0" destOrd="0" presId="urn:microsoft.com/office/officeart/2016/7/layout/HorizontalActionList"/>
    <dgm:cxn modelId="{2775F8F0-18D5-48E8-B1B3-4EA07D1FD436}" type="presParOf" srcId="{E090A969-962B-425E-A875-B4112270ABDE}" destId="{70D9EACD-0699-4491-A40D-6CB8D32E9435}"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F5BEE5-AE5B-45F5-9D9E-5C14844A88E9}"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BF511F54-3DD3-474C-BAA4-F7C01E607FD9}">
      <dgm:prSet/>
      <dgm:spPr/>
      <dgm:t>
        <a:bodyPr/>
        <a:lstStyle/>
        <a:p>
          <a:r>
            <a:rPr lang="en-US" b="0" i="0" dirty="0"/>
            <a:t>Popular algorithms</a:t>
          </a:r>
          <a:endParaRPr lang="en-US" dirty="0"/>
        </a:p>
      </dgm:t>
    </dgm:pt>
    <dgm:pt modelId="{A360C53B-F5E6-4E23-A459-188BC78C5F6A}" type="parTrans" cxnId="{E384F61A-E587-47B9-95F7-90EE8288E0A3}">
      <dgm:prSet/>
      <dgm:spPr/>
      <dgm:t>
        <a:bodyPr/>
        <a:lstStyle/>
        <a:p>
          <a:endParaRPr lang="en-US"/>
        </a:p>
      </dgm:t>
    </dgm:pt>
    <dgm:pt modelId="{06F60F9B-E711-4214-B03E-3BE9E20FDA09}" type="sibTrans" cxnId="{E384F61A-E587-47B9-95F7-90EE8288E0A3}">
      <dgm:prSet/>
      <dgm:spPr/>
      <dgm:t>
        <a:bodyPr/>
        <a:lstStyle/>
        <a:p>
          <a:endParaRPr lang="en-US"/>
        </a:p>
      </dgm:t>
    </dgm:pt>
    <dgm:pt modelId="{E6380DBA-499C-419F-8B48-12C5043BD95A}">
      <dgm:prSet/>
      <dgm:spPr/>
      <dgm:t>
        <a:bodyPr/>
        <a:lstStyle/>
        <a:p>
          <a:r>
            <a:rPr lang="en-US" b="0" i="0" dirty="0"/>
            <a:t>Non-Indexed Nested Loop Join (NINLJ)</a:t>
          </a:r>
          <a:endParaRPr lang="en-US" dirty="0"/>
        </a:p>
      </dgm:t>
    </dgm:pt>
    <dgm:pt modelId="{C40E75AD-0FCB-42F0-BB5E-8D47FE3B6BA8}" type="parTrans" cxnId="{C0B2D5E5-EF05-4FE6-BEAC-FB74A7B1E400}">
      <dgm:prSet/>
      <dgm:spPr/>
      <dgm:t>
        <a:bodyPr/>
        <a:lstStyle/>
        <a:p>
          <a:endParaRPr lang="en-US"/>
        </a:p>
      </dgm:t>
    </dgm:pt>
    <dgm:pt modelId="{46DD903E-09E7-43C8-BF4D-EAA6B55A4219}" type="sibTrans" cxnId="{C0B2D5E5-EF05-4FE6-BEAC-FB74A7B1E400}">
      <dgm:prSet/>
      <dgm:spPr/>
      <dgm:t>
        <a:bodyPr/>
        <a:lstStyle/>
        <a:p>
          <a:endParaRPr lang="en-US"/>
        </a:p>
      </dgm:t>
    </dgm:pt>
    <dgm:pt modelId="{80593A76-FAE3-4C63-85E3-2AC424C83A70}">
      <dgm:prSet/>
      <dgm:spPr/>
      <dgm:t>
        <a:bodyPr/>
        <a:lstStyle/>
        <a:p>
          <a:r>
            <a:rPr lang="en-US" b="0" i="0" dirty="0"/>
            <a:t>Indexed Nested Loop Join (INLJ)</a:t>
          </a:r>
          <a:endParaRPr lang="en-US" dirty="0"/>
        </a:p>
      </dgm:t>
    </dgm:pt>
    <dgm:pt modelId="{0ACFA2BE-AA9B-406F-92C3-5A1F19837376}" type="parTrans" cxnId="{E536BBFC-9680-4F38-8114-A2C2A058D54A}">
      <dgm:prSet/>
      <dgm:spPr/>
      <dgm:t>
        <a:bodyPr/>
        <a:lstStyle/>
        <a:p>
          <a:endParaRPr lang="en-US"/>
        </a:p>
      </dgm:t>
    </dgm:pt>
    <dgm:pt modelId="{92F22F92-BB4F-4F02-B2D0-BC288CECE510}" type="sibTrans" cxnId="{E536BBFC-9680-4F38-8114-A2C2A058D54A}">
      <dgm:prSet/>
      <dgm:spPr/>
      <dgm:t>
        <a:bodyPr/>
        <a:lstStyle/>
        <a:p>
          <a:endParaRPr lang="en-US"/>
        </a:p>
      </dgm:t>
    </dgm:pt>
    <dgm:pt modelId="{8BB94090-24F5-42BF-B1DB-A734A820F77C}">
      <dgm:prSet/>
      <dgm:spPr/>
      <dgm:t>
        <a:bodyPr/>
        <a:lstStyle/>
        <a:p>
          <a:r>
            <a:rPr lang="en-US" b="0" i="0" dirty="0"/>
            <a:t>Sort-Merge Join (SMJ)</a:t>
          </a:r>
          <a:endParaRPr lang="en-US" dirty="0"/>
        </a:p>
      </dgm:t>
    </dgm:pt>
    <dgm:pt modelId="{1B256A46-2FE8-4980-9E63-440A7A5AEABF}" type="parTrans" cxnId="{E26432F7-B058-48E3-9339-FA42DB431A61}">
      <dgm:prSet/>
      <dgm:spPr/>
      <dgm:t>
        <a:bodyPr/>
        <a:lstStyle/>
        <a:p>
          <a:endParaRPr lang="en-US"/>
        </a:p>
      </dgm:t>
    </dgm:pt>
    <dgm:pt modelId="{1D5ED548-BC6E-4499-8C9C-49F492EAE71C}" type="sibTrans" cxnId="{E26432F7-B058-48E3-9339-FA42DB431A61}">
      <dgm:prSet/>
      <dgm:spPr/>
      <dgm:t>
        <a:bodyPr/>
        <a:lstStyle/>
        <a:p>
          <a:endParaRPr lang="en-US"/>
        </a:p>
      </dgm:t>
    </dgm:pt>
    <dgm:pt modelId="{53A30763-6D7E-458A-9CBE-3E06DEC3DEEA}">
      <dgm:prSet/>
      <dgm:spPr/>
      <dgm:t>
        <a:bodyPr/>
        <a:lstStyle/>
        <a:p>
          <a:r>
            <a:rPr lang="en-US" b="0" i="0" dirty="0"/>
            <a:t>Radix Hash Join (HJ)</a:t>
          </a:r>
          <a:endParaRPr lang="en-US" dirty="0"/>
        </a:p>
      </dgm:t>
    </dgm:pt>
    <dgm:pt modelId="{78CF3DF6-DC66-4DEA-B63B-7556C322FB65}" type="parTrans" cxnId="{7FF6C8CC-95A7-4B7F-86B0-2C31C0725489}">
      <dgm:prSet/>
      <dgm:spPr/>
      <dgm:t>
        <a:bodyPr/>
        <a:lstStyle/>
        <a:p>
          <a:endParaRPr lang="en-US"/>
        </a:p>
      </dgm:t>
    </dgm:pt>
    <dgm:pt modelId="{C38FED8A-C5F8-4B3D-92A4-4918452E372D}" type="sibTrans" cxnId="{7FF6C8CC-95A7-4B7F-86B0-2C31C0725489}">
      <dgm:prSet/>
      <dgm:spPr/>
      <dgm:t>
        <a:bodyPr/>
        <a:lstStyle/>
        <a:p>
          <a:endParaRPr lang="en-US"/>
        </a:p>
      </dgm:t>
    </dgm:pt>
    <dgm:pt modelId="{EB9AFE3D-0913-4DB2-BEA3-021CCA62B877}">
      <dgm:prSet/>
      <dgm:spPr/>
      <dgm:t>
        <a:bodyPr/>
        <a:lstStyle/>
        <a:p>
          <a:pPr rtl="0"/>
          <a:r>
            <a:rPr lang="en-US" b="0" i="0" dirty="0"/>
            <a:t>Sort-merge</a:t>
          </a:r>
          <a:r>
            <a:rPr lang="en-US" b="0" i="0" dirty="0">
              <a:latin typeface="Proxima Nova Bl"/>
            </a:rPr>
            <a:t> is suitable</a:t>
          </a:r>
          <a:r>
            <a:rPr lang="en-US" b="0" i="0" dirty="0"/>
            <a:t> for small to medium-sized </a:t>
          </a:r>
          <a:r>
            <a:rPr lang="en-US" b="0" i="0" dirty="0">
              <a:latin typeface="Proxima Nova Bl"/>
            </a:rPr>
            <a:t>tables, radix</a:t>
          </a:r>
          <a:r>
            <a:rPr lang="en-US" b="0" i="0" dirty="0"/>
            <a:t> hash join</a:t>
          </a:r>
          <a:r>
            <a:rPr lang="en-US" b="0" i="0" dirty="0">
              <a:latin typeface="Proxima Nova Bl"/>
            </a:rPr>
            <a:t> is suitable</a:t>
          </a:r>
          <a:r>
            <a:rPr lang="en-US" b="0" i="0" dirty="0"/>
            <a:t> for large tables</a:t>
          </a:r>
          <a:endParaRPr lang="en-US" b="0" i="0" dirty="0">
            <a:latin typeface="Proxima Nova Bl"/>
          </a:endParaRPr>
        </a:p>
      </dgm:t>
    </dgm:pt>
    <dgm:pt modelId="{CC6DFEB1-1932-438C-B9DC-D1B713CCFBCD}" type="parTrans" cxnId="{C7832997-A06B-4CA6-ADEB-CE130785A7C3}">
      <dgm:prSet/>
      <dgm:spPr/>
      <dgm:t>
        <a:bodyPr/>
        <a:lstStyle/>
        <a:p>
          <a:endParaRPr lang="en-US"/>
        </a:p>
      </dgm:t>
    </dgm:pt>
    <dgm:pt modelId="{52D2057B-D677-4D2B-AE79-EBEA045D97AA}" type="sibTrans" cxnId="{C7832997-A06B-4CA6-ADEB-CE130785A7C3}">
      <dgm:prSet/>
      <dgm:spPr/>
      <dgm:t>
        <a:bodyPr/>
        <a:lstStyle/>
        <a:p>
          <a:endParaRPr lang="en-US"/>
        </a:p>
      </dgm:t>
    </dgm:pt>
    <dgm:pt modelId="{FC6FE399-AC8B-4AC2-A9E5-EB80FD1610EB}" type="pres">
      <dgm:prSet presAssocID="{97F5BEE5-AE5B-45F5-9D9E-5C14844A88E9}" presName="Name0" presStyleCnt="0">
        <dgm:presLayoutVars>
          <dgm:dir/>
          <dgm:animLvl val="lvl"/>
          <dgm:resizeHandles val="exact"/>
        </dgm:presLayoutVars>
      </dgm:prSet>
      <dgm:spPr/>
    </dgm:pt>
    <dgm:pt modelId="{9B8786C7-6855-4EC3-A596-A8236772BA97}" type="pres">
      <dgm:prSet presAssocID="{EB9AFE3D-0913-4DB2-BEA3-021CCA62B877}" presName="boxAndChildren" presStyleCnt="0"/>
      <dgm:spPr/>
    </dgm:pt>
    <dgm:pt modelId="{ADB5AE0A-7E73-45F4-9F79-11D8C41F0B7C}" type="pres">
      <dgm:prSet presAssocID="{EB9AFE3D-0913-4DB2-BEA3-021CCA62B877}" presName="parentTextBox" presStyleLbl="node1" presStyleIdx="0" presStyleCnt="2"/>
      <dgm:spPr/>
    </dgm:pt>
    <dgm:pt modelId="{DC1C7B01-FD05-4A2E-A512-6CCA6CB1A005}" type="pres">
      <dgm:prSet presAssocID="{06F60F9B-E711-4214-B03E-3BE9E20FDA09}" presName="sp" presStyleCnt="0"/>
      <dgm:spPr/>
    </dgm:pt>
    <dgm:pt modelId="{2D475606-B1D3-4DCB-858F-5DDF4ACAA37C}" type="pres">
      <dgm:prSet presAssocID="{BF511F54-3DD3-474C-BAA4-F7C01E607FD9}" presName="arrowAndChildren" presStyleCnt="0"/>
      <dgm:spPr/>
    </dgm:pt>
    <dgm:pt modelId="{5C192D1C-EFD7-4AFD-BD43-BFABA08F3981}" type="pres">
      <dgm:prSet presAssocID="{BF511F54-3DD3-474C-BAA4-F7C01E607FD9}" presName="parentTextArrow" presStyleLbl="node1" presStyleIdx="0" presStyleCnt="2"/>
      <dgm:spPr/>
    </dgm:pt>
    <dgm:pt modelId="{88BDF348-82FB-4C22-BE2C-CBA21A183E92}" type="pres">
      <dgm:prSet presAssocID="{BF511F54-3DD3-474C-BAA4-F7C01E607FD9}" presName="arrow" presStyleLbl="node1" presStyleIdx="1" presStyleCnt="2"/>
      <dgm:spPr/>
    </dgm:pt>
    <dgm:pt modelId="{40294ECC-D5C8-4C0E-8A44-6229C647D537}" type="pres">
      <dgm:prSet presAssocID="{BF511F54-3DD3-474C-BAA4-F7C01E607FD9}" presName="descendantArrow" presStyleCnt="0"/>
      <dgm:spPr/>
    </dgm:pt>
    <dgm:pt modelId="{F9DAF247-418F-4EAA-8B8F-C00309CBB70D}" type="pres">
      <dgm:prSet presAssocID="{E6380DBA-499C-419F-8B48-12C5043BD95A}" presName="childTextArrow" presStyleLbl="fgAccFollowNode1" presStyleIdx="0" presStyleCnt="4">
        <dgm:presLayoutVars>
          <dgm:bulletEnabled val="1"/>
        </dgm:presLayoutVars>
      </dgm:prSet>
      <dgm:spPr/>
    </dgm:pt>
    <dgm:pt modelId="{95080EC1-D211-48CD-A4AE-866888E5308E}" type="pres">
      <dgm:prSet presAssocID="{80593A76-FAE3-4C63-85E3-2AC424C83A70}" presName="childTextArrow" presStyleLbl="fgAccFollowNode1" presStyleIdx="1" presStyleCnt="4">
        <dgm:presLayoutVars>
          <dgm:bulletEnabled val="1"/>
        </dgm:presLayoutVars>
      </dgm:prSet>
      <dgm:spPr/>
    </dgm:pt>
    <dgm:pt modelId="{EC69C0BC-974A-4253-BCEF-0C310C76491A}" type="pres">
      <dgm:prSet presAssocID="{8BB94090-24F5-42BF-B1DB-A734A820F77C}" presName="childTextArrow" presStyleLbl="fgAccFollowNode1" presStyleIdx="2" presStyleCnt="4">
        <dgm:presLayoutVars>
          <dgm:bulletEnabled val="1"/>
        </dgm:presLayoutVars>
      </dgm:prSet>
      <dgm:spPr/>
    </dgm:pt>
    <dgm:pt modelId="{DA0EA35A-2921-48A5-AA83-498AAD8D2A31}" type="pres">
      <dgm:prSet presAssocID="{53A30763-6D7E-458A-9CBE-3E06DEC3DEEA}" presName="childTextArrow" presStyleLbl="fgAccFollowNode1" presStyleIdx="3" presStyleCnt="4">
        <dgm:presLayoutVars>
          <dgm:bulletEnabled val="1"/>
        </dgm:presLayoutVars>
      </dgm:prSet>
      <dgm:spPr/>
    </dgm:pt>
  </dgm:ptLst>
  <dgm:cxnLst>
    <dgm:cxn modelId="{CD367B0B-7B46-41CF-832B-DF1884B917D3}" type="presOf" srcId="{80593A76-FAE3-4C63-85E3-2AC424C83A70}" destId="{95080EC1-D211-48CD-A4AE-866888E5308E}" srcOrd="0" destOrd="0" presId="urn:microsoft.com/office/officeart/2005/8/layout/process4"/>
    <dgm:cxn modelId="{02E5940F-22C5-46DB-B98C-35CFFDD2A092}" type="presOf" srcId="{BF511F54-3DD3-474C-BAA4-F7C01E607FD9}" destId="{88BDF348-82FB-4C22-BE2C-CBA21A183E92}" srcOrd="1" destOrd="0" presId="urn:microsoft.com/office/officeart/2005/8/layout/process4"/>
    <dgm:cxn modelId="{E384F61A-E587-47B9-95F7-90EE8288E0A3}" srcId="{97F5BEE5-AE5B-45F5-9D9E-5C14844A88E9}" destId="{BF511F54-3DD3-474C-BAA4-F7C01E607FD9}" srcOrd="0" destOrd="0" parTransId="{A360C53B-F5E6-4E23-A459-188BC78C5F6A}" sibTransId="{06F60F9B-E711-4214-B03E-3BE9E20FDA09}"/>
    <dgm:cxn modelId="{B8669D41-88F3-4939-B693-BB69F3F280EF}" type="presOf" srcId="{8BB94090-24F5-42BF-B1DB-A734A820F77C}" destId="{EC69C0BC-974A-4253-BCEF-0C310C76491A}" srcOrd="0" destOrd="0" presId="urn:microsoft.com/office/officeart/2005/8/layout/process4"/>
    <dgm:cxn modelId="{C7832997-A06B-4CA6-ADEB-CE130785A7C3}" srcId="{97F5BEE5-AE5B-45F5-9D9E-5C14844A88E9}" destId="{EB9AFE3D-0913-4DB2-BEA3-021CCA62B877}" srcOrd="1" destOrd="0" parTransId="{CC6DFEB1-1932-438C-B9DC-D1B713CCFBCD}" sibTransId="{52D2057B-D677-4D2B-AE79-EBEA045D97AA}"/>
    <dgm:cxn modelId="{2FB2A0A3-8BFE-48D1-8220-11ACE6B04F8B}" type="presOf" srcId="{53A30763-6D7E-458A-9CBE-3E06DEC3DEEA}" destId="{DA0EA35A-2921-48A5-AA83-498AAD8D2A31}" srcOrd="0" destOrd="0" presId="urn:microsoft.com/office/officeart/2005/8/layout/process4"/>
    <dgm:cxn modelId="{BABB4BB2-5A19-4B8E-A975-C6E647144D30}" type="presOf" srcId="{E6380DBA-499C-419F-8B48-12C5043BD95A}" destId="{F9DAF247-418F-4EAA-8B8F-C00309CBB70D}" srcOrd="0" destOrd="0" presId="urn:microsoft.com/office/officeart/2005/8/layout/process4"/>
    <dgm:cxn modelId="{34BD16B9-5B88-43BB-A6F8-F13D64AA3C2A}" type="presOf" srcId="{97F5BEE5-AE5B-45F5-9D9E-5C14844A88E9}" destId="{FC6FE399-AC8B-4AC2-A9E5-EB80FD1610EB}" srcOrd="0" destOrd="0" presId="urn:microsoft.com/office/officeart/2005/8/layout/process4"/>
    <dgm:cxn modelId="{7FF6C8CC-95A7-4B7F-86B0-2C31C0725489}" srcId="{BF511F54-3DD3-474C-BAA4-F7C01E607FD9}" destId="{53A30763-6D7E-458A-9CBE-3E06DEC3DEEA}" srcOrd="3" destOrd="0" parTransId="{78CF3DF6-DC66-4DEA-B63B-7556C322FB65}" sibTransId="{C38FED8A-C5F8-4B3D-92A4-4918452E372D}"/>
    <dgm:cxn modelId="{D9931BD4-06FC-44C5-950C-2ECE3B141A65}" type="presOf" srcId="{BF511F54-3DD3-474C-BAA4-F7C01E607FD9}" destId="{5C192D1C-EFD7-4AFD-BD43-BFABA08F3981}" srcOrd="0" destOrd="0" presId="urn:microsoft.com/office/officeart/2005/8/layout/process4"/>
    <dgm:cxn modelId="{82316ED9-15C3-4C21-AF14-39BA794BF5A3}" type="presOf" srcId="{EB9AFE3D-0913-4DB2-BEA3-021CCA62B877}" destId="{ADB5AE0A-7E73-45F4-9F79-11D8C41F0B7C}" srcOrd="0" destOrd="0" presId="urn:microsoft.com/office/officeart/2005/8/layout/process4"/>
    <dgm:cxn modelId="{C0B2D5E5-EF05-4FE6-BEAC-FB74A7B1E400}" srcId="{BF511F54-3DD3-474C-BAA4-F7C01E607FD9}" destId="{E6380DBA-499C-419F-8B48-12C5043BD95A}" srcOrd="0" destOrd="0" parTransId="{C40E75AD-0FCB-42F0-BB5E-8D47FE3B6BA8}" sibTransId="{46DD903E-09E7-43C8-BF4D-EAA6B55A4219}"/>
    <dgm:cxn modelId="{E26432F7-B058-48E3-9339-FA42DB431A61}" srcId="{BF511F54-3DD3-474C-BAA4-F7C01E607FD9}" destId="{8BB94090-24F5-42BF-B1DB-A734A820F77C}" srcOrd="2" destOrd="0" parTransId="{1B256A46-2FE8-4980-9E63-440A7A5AEABF}" sibTransId="{1D5ED548-BC6E-4499-8C9C-49F492EAE71C}"/>
    <dgm:cxn modelId="{E536BBFC-9680-4F38-8114-A2C2A058D54A}" srcId="{BF511F54-3DD3-474C-BAA4-F7C01E607FD9}" destId="{80593A76-FAE3-4C63-85E3-2AC424C83A70}" srcOrd="1" destOrd="0" parTransId="{0ACFA2BE-AA9B-406F-92C3-5A1F19837376}" sibTransId="{92F22F92-BB4F-4F02-B2D0-BC288CECE510}"/>
    <dgm:cxn modelId="{14FA8EA1-A863-4302-96CE-3B18ED9DCAC3}" type="presParOf" srcId="{FC6FE399-AC8B-4AC2-A9E5-EB80FD1610EB}" destId="{9B8786C7-6855-4EC3-A596-A8236772BA97}" srcOrd="0" destOrd="0" presId="urn:microsoft.com/office/officeart/2005/8/layout/process4"/>
    <dgm:cxn modelId="{7080DABF-5B6B-432D-BEC6-81A5EF49BB7D}" type="presParOf" srcId="{9B8786C7-6855-4EC3-A596-A8236772BA97}" destId="{ADB5AE0A-7E73-45F4-9F79-11D8C41F0B7C}" srcOrd="0" destOrd="0" presId="urn:microsoft.com/office/officeart/2005/8/layout/process4"/>
    <dgm:cxn modelId="{B3C6C2B6-0E75-4CEB-9EAE-4507E646BA22}" type="presParOf" srcId="{FC6FE399-AC8B-4AC2-A9E5-EB80FD1610EB}" destId="{DC1C7B01-FD05-4A2E-A512-6CCA6CB1A005}" srcOrd="1" destOrd="0" presId="urn:microsoft.com/office/officeart/2005/8/layout/process4"/>
    <dgm:cxn modelId="{C14AAA06-7BDA-4CB5-B66C-12EE3200992A}" type="presParOf" srcId="{FC6FE399-AC8B-4AC2-A9E5-EB80FD1610EB}" destId="{2D475606-B1D3-4DCB-858F-5DDF4ACAA37C}" srcOrd="2" destOrd="0" presId="urn:microsoft.com/office/officeart/2005/8/layout/process4"/>
    <dgm:cxn modelId="{6C1C96AC-ABCD-484E-A320-9032A3CB5313}" type="presParOf" srcId="{2D475606-B1D3-4DCB-858F-5DDF4ACAA37C}" destId="{5C192D1C-EFD7-4AFD-BD43-BFABA08F3981}" srcOrd="0" destOrd="0" presId="urn:microsoft.com/office/officeart/2005/8/layout/process4"/>
    <dgm:cxn modelId="{647A5AC7-199A-4F4C-B162-DA587C35C450}" type="presParOf" srcId="{2D475606-B1D3-4DCB-858F-5DDF4ACAA37C}" destId="{88BDF348-82FB-4C22-BE2C-CBA21A183E92}" srcOrd="1" destOrd="0" presId="urn:microsoft.com/office/officeart/2005/8/layout/process4"/>
    <dgm:cxn modelId="{177CA96D-3B7E-42C5-BC5E-C702A2C8C019}" type="presParOf" srcId="{2D475606-B1D3-4DCB-858F-5DDF4ACAA37C}" destId="{40294ECC-D5C8-4C0E-8A44-6229C647D537}" srcOrd="2" destOrd="0" presId="urn:microsoft.com/office/officeart/2005/8/layout/process4"/>
    <dgm:cxn modelId="{0937C107-6433-488C-9C33-951C6AFFE4F1}" type="presParOf" srcId="{40294ECC-D5C8-4C0E-8A44-6229C647D537}" destId="{F9DAF247-418F-4EAA-8B8F-C00309CBB70D}" srcOrd="0" destOrd="0" presId="urn:microsoft.com/office/officeart/2005/8/layout/process4"/>
    <dgm:cxn modelId="{2EAB9DD3-A4F1-441E-9608-90297314297E}" type="presParOf" srcId="{40294ECC-D5C8-4C0E-8A44-6229C647D537}" destId="{95080EC1-D211-48CD-A4AE-866888E5308E}" srcOrd="1" destOrd="0" presId="urn:microsoft.com/office/officeart/2005/8/layout/process4"/>
    <dgm:cxn modelId="{4472B589-1633-4CC0-A9C7-9A74EEDB902A}" type="presParOf" srcId="{40294ECC-D5C8-4C0E-8A44-6229C647D537}" destId="{EC69C0BC-974A-4253-BCEF-0C310C76491A}" srcOrd="2" destOrd="0" presId="urn:microsoft.com/office/officeart/2005/8/layout/process4"/>
    <dgm:cxn modelId="{F0D0C267-A4E7-497A-A03B-BE6C14521784}" type="presParOf" srcId="{40294ECC-D5C8-4C0E-8A44-6229C647D537}" destId="{DA0EA35A-2921-48A5-AA83-498AAD8D2A31}"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29610C-3114-4C6C-AF2E-B28295A619D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C2B21CC-20E4-48D6-8BC3-7977E277949C}">
      <dgm:prSet/>
      <dgm:spPr/>
      <dgm:t>
        <a:bodyPr/>
        <a:lstStyle/>
        <a:p>
          <a:r>
            <a:rPr lang="en-US" b="0" i="0" dirty="0"/>
            <a:t>Parallel functional CFA encoded in Datalog utilizes RA as the foundation on GPU</a:t>
          </a:r>
          <a:endParaRPr lang="en-US" dirty="0"/>
        </a:p>
      </dgm:t>
    </dgm:pt>
    <dgm:pt modelId="{55021CE4-E7F1-4D0F-B7BE-660B6326BEA3}" type="parTrans" cxnId="{B1D02A8B-2FC7-458D-B87B-5F2B81A6E12D}">
      <dgm:prSet/>
      <dgm:spPr/>
      <dgm:t>
        <a:bodyPr/>
        <a:lstStyle/>
        <a:p>
          <a:endParaRPr lang="en-US"/>
        </a:p>
      </dgm:t>
    </dgm:pt>
    <dgm:pt modelId="{70CA7BEC-6061-4C8F-85AA-176F1051BED3}" type="sibTrans" cxnId="{B1D02A8B-2FC7-458D-B87B-5F2B81A6E12D}">
      <dgm:prSet/>
      <dgm:spPr/>
      <dgm:t>
        <a:bodyPr/>
        <a:lstStyle/>
        <a:p>
          <a:endParaRPr lang="en-US"/>
        </a:p>
      </dgm:t>
    </dgm:pt>
    <dgm:pt modelId="{3ADDFF1D-B72A-4357-B7D1-D3BCFD19983C}">
      <dgm:prSet/>
      <dgm:spPr/>
      <dgm:t>
        <a:bodyPr/>
        <a:lstStyle/>
        <a:p>
          <a:r>
            <a:rPr lang="en-US" b="0" i="0" dirty="0"/>
            <a:t>Extended Red Fox combining GPU parallelism with multi-node multi-core HPC</a:t>
          </a:r>
          <a:endParaRPr lang="en-US" dirty="0"/>
        </a:p>
      </dgm:t>
    </dgm:pt>
    <dgm:pt modelId="{B1292774-E3F9-484E-B2FC-9D1DBC888698}" type="parTrans" cxnId="{28267C43-9DB0-4678-8977-82383064F7F1}">
      <dgm:prSet/>
      <dgm:spPr/>
      <dgm:t>
        <a:bodyPr/>
        <a:lstStyle/>
        <a:p>
          <a:endParaRPr lang="en-US"/>
        </a:p>
      </dgm:t>
    </dgm:pt>
    <dgm:pt modelId="{BFD87D09-B5AE-4505-B076-E228BA1E8677}" type="sibTrans" cxnId="{28267C43-9DB0-4678-8977-82383064F7F1}">
      <dgm:prSet/>
      <dgm:spPr/>
      <dgm:t>
        <a:bodyPr/>
        <a:lstStyle/>
        <a:p>
          <a:endParaRPr lang="en-US"/>
        </a:p>
      </dgm:t>
    </dgm:pt>
    <dgm:pt modelId="{3E1F21F7-98B3-4750-A35E-DD17A5CD5C6D}">
      <dgm:prSet/>
      <dgm:spPr/>
      <dgm:t>
        <a:bodyPr/>
        <a:lstStyle/>
        <a:p>
          <a:r>
            <a:rPr lang="en-US" b="0" i="0" dirty="0"/>
            <a:t>Proposed </a:t>
          </a:r>
          <a:r>
            <a:rPr lang="en-US" b="0" i="0" dirty="0">
              <a:latin typeface="Proxima Nova Bl"/>
            </a:rPr>
            <a:t>partitioned</a:t>
          </a:r>
          <a:r>
            <a:rPr lang="en-US" b="0" i="0" dirty="0"/>
            <a:t> global address space (PGAS) programming model</a:t>
          </a:r>
          <a:endParaRPr lang="en-US" dirty="0"/>
        </a:p>
      </dgm:t>
    </dgm:pt>
    <dgm:pt modelId="{7B86A37B-683D-4A2C-B403-F54B4922C694}" type="parTrans" cxnId="{75555356-35AE-415B-9AF5-EC2F869ECED8}">
      <dgm:prSet/>
      <dgm:spPr/>
      <dgm:t>
        <a:bodyPr/>
        <a:lstStyle/>
        <a:p>
          <a:endParaRPr lang="en-US"/>
        </a:p>
      </dgm:t>
    </dgm:pt>
    <dgm:pt modelId="{089F74BF-9A7C-40EE-BE2D-6113B9C7EA5E}" type="sibTrans" cxnId="{75555356-35AE-415B-9AF5-EC2F869ECED8}">
      <dgm:prSet/>
      <dgm:spPr/>
      <dgm:t>
        <a:bodyPr/>
        <a:lstStyle/>
        <a:p>
          <a:endParaRPr lang="en-US"/>
        </a:p>
      </dgm:t>
    </dgm:pt>
    <dgm:pt modelId="{706BEBEE-1193-4570-B2B8-01E9A4E6E801}" type="pres">
      <dgm:prSet presAssocID="{0B29610C-3114-4C6C-AF2E-B28295A619D7}" presName="root" presStyleCnt="0">
        <dgm:presLayoutVars>
          <dgm:dir/>
          <dgm:resizeHandles val="exact"/>
        </dgm:presLayoutVars>
      </dgm:prSet>
      <dgm:spPr/>
    </dgm:pt>
    <dgm:pt modelId="{E645A451-7F17-49C1-B1B8-E1ADBBA605E5}" type="pres">
      <dgm:prSet presAssocID="{DC2B21CC-20E4-48D6-8BC3-7977E277949C}" presName="compNode" presStyleCnt="0"/>
      <dgm:spPr/>
    </dgm:pt>
    <dgm:pt modelId="{0866D2C9-B7F7-4AC5-9F0B-873F120C1A69}" type="pres">
      <dgm:prSet presAssocID="{DC2B21CC-20E4-48D6-8BC3-7977E277949C}" presName="bgRect" presStyleLbl="bgShp" presStyleIdx="0" presStyleCnt="3"/>
      <dgm:spPr/>
    </dgm:pt>
    <dgm:pt modelId="{3D45E683-3001-476C-82F3-3EC81AA2F56B}" type="pres">
      <dgm:prSet presAssocID="{DC2B21CC-20E4-48D6-8BC3-7977E27794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68C4236-1D07-43C3-92DB-AAC53417F8DE}" type="pres">
      <dgm:prSet presAssocID="{DC2B21CC-20E4-48D6-8BC3-7977E277949C}" presName="spaceRect" presStyleCnt="0"/>
      <dgm:spPr/>
    </dgm:pt>
    <dgm:pt modelId="{8655B44E-70B4-4FD9-B919-7061B3875819}" type="pres">
      <dgm:prSet presAssocID="{DC2B21CC-20E4-48D6-8BC3-7977E277949C}" presName="parTx" presStyleLbl="revTx" presStyleIdx="0" presStyleCnt="3">
        <dgm:presLayoutVars>
          <dgm:chMax val="0"/>
          <dgm:chPref val="0"/>
        </dgm:presLayoutVars>
      </dgm:prSet>
      <dgm:spPr/>
    </dgm:pt>
    <dgm:pt modelId="{358A1A6B-0117-4458-B36C-770281458EC6}" type="pres">
      <dgm:prSet presAssocID="{70CA7BEC-6061-4C8F-85AA-176F1051BED3}" presName="sibTrans" presStyleCnt="0"/>
      <dgm:spPr/>
    </dgm:pt>
    <dgm:pt modelId="{F678A301-7C90-4FBE-99AB-1953C0F3B33A}" type="pres">
      <dgm:prSet presAssocID="{3ADDFF1D-B72A-4357-B7D1-D3BCFD19983C}" presName="compNode" presStyleCnt="0"/>
      <dgm:spPr/>
    </dgm:pt>
    <dgm:pt modelId="{59551126-C38E-4784-94C6-FD1B41F51A7E}" type="pres">
      <dgm:prSet presAssocID="{3ADDFF1D-B72A-4357-B7D1-D3BCFD19983C}" presName="bgRect" presStyleLbl="bgShp" presStyleIdx="1" presStyleCnt="3"/>
      <dgm:spPr/>
    </dgm:pt>
    <dgm:pt modelId="{0D552538-D776-4037-9450-93C0A2D79B5A}" type="pres">
      <dgm:prSet presAssocID="{3ADDFF1D-B72A-4357-B7D1-D3BCFD1998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064CE9C7-708E-428C-B50E-6FB2CA0E0B94}" type="pres">
      <dgm:prSet presAssocID="{3ADDFF1D-B72A-4357-B7D1-D3BCFD19983C}" presName="spaceRect" presStyleCnt="0"/>
      <dgm:spPr/>
    </dgm:pt>
    <dgm:pt modelId="{51E51808-2CDD-4CE8-94D3-69E85476AEE9}" type="pres">
      <dgm:prSet presAssocID="{3ADDFF1D-B72A-4357-B7D1-D3BCFD19983C}" presName="parTx" presStyleLbl="revTx" presStyleIdx="1" presStyleCnt="3">
        <dgm:presLayoutVars>
          <dgm:chMax val="0"/>
          <dgm:chPref val="0"/>
        </dgm:presLayoutVars>
      </dgm:prSet>
      <dgm:spPr/>
    </dgm:pt>
    <dgm:pt modelId="{C4B5A50D-AB72-4128-8B63-2A71C0D76C74}" type="pres">
      <dgm:prSet presAssocID="{BFD87D09-B5AE-4505-B076-E228BA1E8677}" presName="sibTrans" presStyleCnt="0"/>
      <dgm:spPr/>
    </dgm:pt>
    <dgm:pt modelId="{5A36F9F8-BC99-462A-B62C-AF92B13D754D}" type="pres">
      <dgm:prSet presAssocID="{3E1F21F7-98B3-4750-A35E-DD17A5CD5C6D}" presName="compNode" presStyleCnt="0"/>
      <dgm:spPr/>
    </dgm:pt>
    <dgm:pt modelId="{59E25A16-EBE1-4827-BD0F-B7E255EF54E0}" type="pres">
      <dgm:prSet presAssocID="{3E1F21F7-98B3-4750-A35E-DD17A5CD5C6D}" presName="bgRect" presStyleLbl="bgShp" presStyleIdx="2" presStyleCnt="3"/>
      <dgm:spPr/>
    </dgm:pt>
    <dgm:pt modelId="{DB46FCB4-1E84-4F7D-839C-8F50B336C256}" type="pres">
      <dgm:prSet presAssocID="{3E1F21F7-98B3-4750-A35E-DD17A5CD5C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88C22CFB-6F6F-4631-B116-EB072B325192}" type="pres">
      <dgm:prSet presAssocID="{3E1F21F7-98B3-4750-A35E-DD17A5CD5C6D}" presName="spaceRect" presStyleCnt="0"/>
      <dgm:spPr/>
    </dgm:pt>
    <dgm:pt modelId="{FBD8F75B-336E-4F7D-86B3-79D9D2D4383D}" type="pres">
      <dgm:prSet presAssocID="{3E1F21F7-98B3-4750-A35E-DD17A5CD5C6D}" presName="parTx" presStyleLbl="revTx" presStyleIdx="2" presStyleCnt="3">
        <dgm:presLayoutVars>
          <dgm:chMax val="0"/>
          <dgm:chPref val="0"/>
        </dgm:presLayoutVars>
      </dgm:prSet>
      <dgm:spPr/>
    </dgm:pt>
  </dgm:ptLst>
  <dgm:cxnLst>
    <dgm:cxn modelId="{A16CF60D-0D81-4E48-996F-BFCD72A7C13D}" type="presOf" srcId="{DC2B21CC-20E4-48D6-8BC3-7977E277949C}" destId="{8655B44E-70B4-4FD9-B919-7061B3875819}" srcOrd="0" destOrd="0" presId="urn:microsoft.com/office/officeart/2018/2/layout/IconVerticalSolidList"/>
    <dgm:cxn modelId="{E384392F-A5FF-4953-AA6B-AF3919F856C8}" type="presOf" srcId="{3E1F21F7-98B3-4750-A35E-DD17A5CD5C6D}" destId="{FBD8F75B-336E-4F7D-86B3-79D9D2D4383D}" srcOrd="0" destOrd="0" presId="urn:microsoft.com/office/officeart/2018/2/layout/IconVerticalSolidList"/>
    <dgm:cxn modelId="{97EC4332-A5EE-42A1-93B3-8A5A9C9292C6}" type="presOf" srcId="{0B29610C-3114-4C6C-AF2E-B28295A619D7}" destId="{706BEBEE-1193-4570-B2B8-01E9A4E6E801}" srcOrd="0" destOrd="0" presId="urn:microsoft.com/office/officeart/2018/2/layout/IconVerticalSolidList"/>
    <dgm:cxn modelId="{28267C43-9DB0-4678-8977-82383064F7F1}" srcId="{0B29610C-3114-4C6C-AF2E-B28295A619D7}" destId="{3ADDFF1D-B72A-4357-B7D1-D3BCFD19983C}" srcOrd="1" destOrd="0" parTransId="{B1292774-E3F9-484E-B2FC-9D1DBC888698}" sibTransId="{BFD87D09-B5AE-4505-B076-E228BA1E8677}"/>
    <dgm:cxn modelId="{75555356-35AE-415B-9AF5-EC2F869ECED8}" srcId="{0B29610C-3114-4C6C-AF2E-B28295A619D7}" destId="{3E1F21F7-98B3-4750-A35E-DD17A5CD5C6D}" srcOrd="2" destOrd="0" parTransId="{7B86A37B-683D-4A2C-B403-F54B4922C694}" sibTransId="{089F74BF-9A7C-40EE-BE2D-6113B9C7EA5E}"/>
    <dgm:cxn modelId="{B1D02A8B-2FC7-458D-B87B-5F2B81A6E12D}" srcId="{0B29610C-3114-4C6C-AF2E-B28295A619D7}" destId="{DC2B21CC-20E4-48D6-8BC3-7977E277949C}" srcOrd="0" destOrd="0" parTransId="{55021CE4-E7F1-4D0F-B7BE-660B6326BEA3}" sibTransId="{70CA7BEC-6061-4C8F-85AA-176F1051BED3}"/>
    <dgm:cxn modelId="{41CEE9F3-3A38-454A-971C-508B78A58EB9}" type="presOf" srcId="{3ADDFF1D-B72A-4357-B7D1-D3BCFD19983C}" destId="{51E51808-2CDD-4CE8-94D3-69E85476AEE9}" srcOrd="0" destOrd="0" presId="urn:microsoft.com/office/officeart/2018/2/layout/IconVerticalSolidList"/>
    <dgm:cxn modelId="{20738E34-0423-4736-B703-6AD1214843EC}" type="presParOf" srcId="{706BEBEE-1193-4570-B2B8-01E9A4E6E801}" destId="{E645A451-7F17-49C1-B1B8-E1ADBBA605E5}" srcOrd="0" destOrd="0" presId="urn:microsoft.com/office/officeart/2018/2/layout/IconVerticalSolidList"/>
    <dgm:cxn modelId="{2879E471-DE0A-4426-A975-A6AC41B7FA6F}" type="presParOf" srcId="{E645A451-7F17-49C1-B1B8-E1ADBBA605E5}" destId="{0866D2C9-B7F7-4AC5-9F0B-873F120C1A69}" srcOrd="0" destOrd="0" presId="urn:microsoft.com/office/officeart/2018/2/layout/IconVerticalSolidList"/>
    <dgm:cxn modelId="{122E47BB-4E4E-43DC-A1BA-3B9FAEF4F7EF}" type="presParOf" srcId="{E645A451-7F17-49C1-B1B8-E1ADBBA605E5}" destId="{3D45E683-3001-476C-82F3-3EC81AA2F56B}" srcOrd="1" destOrd="0" presId="urn:microsoft.com/office/officeart/2018/2/layout/IconVerticalSolidList"/>
    <dgm:cxn modelId="{B0AABB3F-975C-4D5D-A59D-912A4D7B5626}" type="presParOf" srcId="{E645A451-7F17-49C1-B1B8-E1ADBBA605E5}" destId="{968C4236-1D07-43C3-92DB-AAC53417F8DE}" srcOrd="2" destOrd="0" presId="urn:microsoft.com/office/officeart/2018/2/layout/IconVerticalSolidList"/>
    <dgm:cxn modelId="{979A1E64-BD17-489F-A9BB-59237EA5ED7B}" type="presParOf" srcId="{E645A451-7F17-49C1-B1B8-E1ADBBA605E5}" destId="{8655B44E-70B4-4FD9-B919-7061B3875819}" srcOrd="3" destOrd="0" presId="urn:microsoft.com/office/officeart/2018/2/layout/IconVerticalSolidList"/>
    <dgm:cxn modelId="{35F47EBA-1C4A-4882-827E-608F32544AFD}" type="presParOf" srcId="{706BEBEE-1193-4570-B2B8-01E9A4E6E801}" destId="{358A1A6B-0117-4458-B36C-770281458EC6}" srcOrd="1" destOrd="0" presId="urn:microsoft.com/office/officeart/2018/2/layout/IconVerticalSolidList"/>
    <dgm:cxn modelId="{40DA119B-B0E0-492A-A245-7FF1A121B009}" type="presParOf" srcId="{706BEBEE-1193-4570-B2B8-01E9A4E6E801}" destId="{F678A301-7C90-4FBE-99AB-1953C0F3B33A}" srcOrd="2" destOrd="0" presId="urn:microsoft.com/office/officeart/2018/2/layout/IconVerticalSolidList"/>
    <dgm:cxn modelId="{5D213D23-C190-4B95-9C2F-2388EFE6A544}" type="presParOf" srcId="{F678A301-7C90-4FBE-99AB-1953C0F3B33A}" destId="{59551126-C38E-4784-94C6-FD1B41F51A7E}" srcOrd="0" destOrd="0" presId="urn:microsoft.com/office/officeart/2018/2/layout/IconVerticalSolidList"/>
    <dgm:cxn modelId="{417572E4-6618-4B26-816D-74DBB0FB4FF5}" type="presParOf" srcId="{F678A301-7C90-4FBE-99AB-1953C0F3B33A}" destId="{0D552538-D776-4037-9450-93C0A2D79B5A}" srcOrd="1" destOrd="0" presId="urn:microsoft.com/office/officeart/2018/2/layout/IconVerticalSolidList"/>
    <dgm:cxn modelId="{3B0B0D3A-996B-4CAB-80DD-F91A22790DC4}" type="presParOf" srcId="{F678A301-7C90-4FBE-99AB-1953C0F3B33A}" destId="{064CE9C7-708E-428C-B50E-6FB2CA0E0B94}" srcOrd="2" destOrd="0" presId="urn:microsoft.com/office/officeart/2018/2/layout/IconVerticalSolidList"/>
    <dgm:cxn modelId="{24D03CB8-C1D0-4C2D-A29F-2D03FF5B38D9}" type="presParOf" srcId="{F678A301-7C90-4FBE-99AB-1953C0F3B33A}" destId="{51E51808-2CDD-4CE8-94D3-69E85476AEE9}" srcOrd="3" destOrd="0" presId="urn:microsoft.com/office/officeart/2018/2/layout/IconVerticalSolidList"/>
    <dgm:cxn modelId="{C1B4F853-CB5F-4938-9C21-0B4BBDEE8B6A}" type="presParOf" srcId="{706BEBEE-1193-4570-B2B8-01E9A4E6E801}" destId="{C4B5A50D-AB72-4128-8B63-2A71C0D76C74}" srcOrd="3" destOrd="0" presId="urn:microsoft.com/office/officeart/2018/2/layout/IconVerticalSolidList"/>
    <dgm:cxn modelId="{AF1F0BC2-486A-4AE1-B9F8-A7102B502224}" type="presParOf" srcId="{706BEBEE-1193-4570-B2B8-01E9A4E6E801}" destId="{5A36F9F8-BC99-462A-B62C-AF92B13D754D}" srcOrd="4" destOrd="0" presId="urn:microsoft.com/office/officeart/2018/2/layout/IconVerticalSolidList"/>
    <dgm:cxn modelId="{7CB14621-2FB5-4524-A9DF-AAA9FD991595}" type="presParOf" srcId="{5A36F9F8-BC99-462A-B62C-AF92B13D754D}" destId="{59E25A16-EBE1-4827-BD0F-B7E255EF54E0}" srcOrd="0" destOrd="0" presId="urn:microsoft.com/office/officeart/2018/2/layout/IconVerticalSolidList"/>
    <dgm:cxn modelId="{9C2C226B-FF7B-4C21-B2F9-3E4464660BBD}" type="presParOf" srcId="{5A36F9F8-BC99-462A-B62C-AF92B13D754D}" destId="{DB46FCB4-1E84-4F7D-839C-8F50B336C256}" srcOrd="1" destOrd="0" presId="urn:microsoft.com/office/officeart/2018/2/layout/IconVerticalSolidList"/>
    <dgm:cxn modelId="{51659B4E-8DD1-43E2-AD6E-D812F8BD5A67}" type="presParOf" srcId="{5A36F9F8-BC99-462A-B62C-AF92B13D754D}" destId="{88C22CFB-6F6F-4631-B116-EB072B325192}" srcOrd="2" destOrd="0" presId="urn:microsoft.com/office/officeart/2018/2/layout/IconVerticalSolidList"/>
    <dgm:cxn modelId="{B6B68DDB-2727-4E64-9337-B6FC3897057B}" type="presParOf" srcId="{5A36F9F8-BC99-462A-B62C-AF92B13D754D}" destId="{FBD8F75B-336E-4F7D-86B3-79D9D2D438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C45202-8EBA-48D2-A623-0FFD4236F906}"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090B92F5-78D0-4A2C-8508-B3E1316F9877}">
      <dgm:prSet phldrT="[Text]" phldr="0"/>
      <dgm:spPr/>
      <dgm:t>
        <a:bodyPr/>
        <a:lstStyle/>
        <a:p>
          <a:pPr>
            <a:defRPr b="1"/>
          </a:pPr>
          <a:r>
            <a:rPr lang="en-US" b="1" dirty="0">
              <a:solidFill>
                <a:schemeClr val="tx1"/>
              </a:solidFill>
              <a:latin typeface="Arial"/>
              <a:ea typeface="Roboto Mono"/>
              <a:cs typeface="Arial"/>
            </a:rPr>
            <a:t>1970</a:t>
          </a:r>
        </a:p>
      </dgm:t>
    </dgm:pt>
    <dgm:pt modelId="{328D5DA6-DF7C-445C-AA67-D8DCD1051315}" type="parTrans" cxnId="{FD14B8AC-ED9E-473E-97B6-49A290B402BF}">
      <dgm:prSet/>
      <dgm:spPr/>
      <dgm:t>
        <a:bodyPr/>
        <a:lstStyle/>
        <a:p>
          <a:endParaRPr lang="en-US"/>
        </a:p>
      </dgm:t>
    </dgm:pt>
    <dgm:pt modelId="{E0A92B21-BCE2-4C2A-B748-D14BCAB0C6B5}" type="sibTrans" cxnId="{FD14B8AC-ED9E-473E-97B6-49A290B402BF}">
      <dgm:prSet/>
      <dgm:spPr/>
      <dgm:t>
        <a:bodyPr/>
        <a:lstStyle/>
        <a:p>
          <a:endParaRPr lang="en-US"/>
        </a:p>
      </dgm:t>
    </dgm:pt>
    <dgm:pt modelId="{68EF2AA6-0AF5-420B-9E55-E41AD971B268}">
      <dgm:prSet phldrT="[Text]" phldr="0"/>
      <dgm:spPr/>
      <dgm:t>
        <a:bodyPr/>
        <a:lstStyle/>
        <a:p>
          <a:r>
            <a:rPr lang="en-US" b="1" dirty="0">
              <a:solidFill>
                <a:schemeClr val="tx1"/>
              </a:solidFill>
              <a:latin typeface="Arial"/>
              <a:ea typeface="Roboto Mono"/>
              <a:cs typeface="Arial"/>
            </a:rPr>
            <a:t>Horn Clauses, McCarthy</a:t>
          </a:r>
        </a:p>
      </dgm:t>
    </dgm:pt>
    <dgm:pt modelId="{CBDC8C45-648C-4524-9B15-EEA70101DC89}" type="parTrans" cxnId="{0484B106-A45F-43E7-B4BF-00482F3D4D7B}">
      <dgm:prSet/>
      <dgm:spPr/>
      <dgm:t>
        <a:bodyPr/>
        <a:lstStyle/>
        <a:p>
          <a:endParaRPr lang="en-US"/>
        </a:p>
      </dgm:t>
    </dgm:pt>
    <dgm:pt modelId="{803E19FF-19D9-42B6-8EEF-9FDBB09D5C46}" type="sibTrans" cxnId="{0484B106-A45F-43E7-B4BF-00482F3D4D7B}">
      <dgm:prSet/>
      <dgm:spPr/>
      <dgm:t>
        <a:bodyPr/>
        <a:lstStyle/>
        <a:p>
          <a:endParaRPr lang="en-US"/>
        </a:p>
      </dgm:t>
    </dgm:pt>
    <dgm:pt modelId="{F3951001-4F59-4678-B4BF-123BF350D83B}">
      <dgm:prSet phldrT="[Text]" phldr="0"/>
      <dgm:spPr/>
      <dgm:t>
        <a:bodyPr/>
        <a:lstStyle/>
        <a:p>
          <a:pPr>
            <a:defRPr b="1"/>
          </a:pPr>
          <a:r>
            <a:rPr lang="en-US" b="1" dirty="0">
              <a:solidFill>
                <a:schemeClr val="tx1"/>
              </a:solidFill>
              <a:latin typeface="Arial"/>
              <a:ea typeface="Roboto Mono"/>
              <a:cs typeface="Arial"/>
            </a:rPr>
            <a:t>1972</a:t>
          </a:r>
        </a:p>
      </dgm:t>
    </dgm:pt>
    <dgm:pt modelId="{DF31BB8F-FD16-42C7-A015-B72FC3CE48D5}" type="parTrans" cxnId="{6F534352-D5AC-438C-A1F0-8A2AB6F14C68}">
      <dgm:prSet/>
      <dgm:spPr/>
      <dgm:t>
        <a:bodyPr/>
        <a:lstStyle/>
        <a:p>
          <a:endParaRPr lang="en-US"/>
        </a:p>
      </dgm:t>
    </dgm:pt>
    <dgm:pt modelId="{BC0A2F69-8717-40EE-913D-84294657DA07}" type="sibTrans" cxnId="{6F534352-D5AC-438C-A1F0-8A2AB6F14C68}">
      <dgm:prSet/>
      <dgm:spPr/>
      <dgm:t>
        <a:bodyPr/>
        <a:lstStyle/>
        <a:p>
          <a:endParaRPr lang="en-US"/>
        </a:p>
      </dgm:t>
    </dgm:pt>
    <dgm:pt modelId="{CD71EDEE-7A0C-4CBF-A9DC-D4CF3909B2D9}">
      <dgm:prSet phldr="0"/>
      <dgm:spPr/>
      <dgm:t>
        <a:bodyPr/>
        <a:lstStyle/>
        <a:p>
          <a:r>
            <a:rPr lang="en-US" b="1" dirty="0">
              <a:solidFill>
                <a:schemeClr val="tx1"/>
              </a:solidFill>
              <a:latin typeface="Arial"/>
              <a:ea typeface="Roboto Mono"/>
              <a:cs typeface="Arial"/>
            </a:rPr>
            <a:t>Prolog, Kowalski</a:t>
          </a:r>
        </a:p>
      </dgm:t>
    </dgm:pt>
    <dgm:pt modelId="{1991E61F-AAAE-450D-A027-3164D606FBFF}" type="parTrans" cxnId="{510D0B42-0397-4724-9B30-20D793FAE94C}">
      <dgm:prSet/>
      <dgm:spPr/>
    </dgm:pt>
    <dgm:pt modelId="{82CC0E47-D032-4C35-93EE-8C2322BC9781}" type="sibTrans" cxnId="{510D0B42-0397-4724-9B30-20D793FAE94C}">
      <dgm:prSet/>
      <dgm:spPr/>
    </dgm:pt>
    <dgm:pt modelId="{A451DF5F-FD43-4D1A-BD5F-B8EA2364755E}">
      <dgm:prSet phldr="0"/>
      <dgm:spPr/>
      <dgm:t>
        <a:bodyPr/>
        <a:lstStyle/>
        <a:p>
          <a:pPr>
            <a:defRPr b="1"/>
          </a:pPr>
          <a:r>
            <a:rPr lang="en-US" b="1" dirty="0">
              <a:solidFill>
                <a:schemeClr val="tx1"/>
              </a:solidFill>
              <a:latin typeface="Arial"/>
              <a:ea typeface="Roboto Mono"/>
              <a:cs typeface="Arial"/>
            </a:rPr>
            <a:t>1975</a:t>
          </a:r>
        </a:p>
      </dgm:t>
    </dgm:pt>
    <dgm:pt modelId="{9AD13309-C697-4127-A568-9890797782AB}" type="parTrans" cxnId="{5943CBA4-31A5-4F4A-87F9-518DD3F1E8DC}">
      <dgm:prSet/>
      <dgm:spPr/>
    </dgm:pt>
    <dgm:pt modelId="{7CC0D727-C39C-42E0-8787-7752D49743D6}" type="sibTrans" cxnId="{5943CBA4-31A5-4F4A-87F9-518DD3F1E8DC}">
      <dgm:prSet/>
      <dgm:spPr/>
    </dgm:pt>
    <dgm:pt modelId="{50A572D4-6734-4F36-BA0A-28ED1AA21A71}">
      <dgm:prSet phldr="0"/>
      <dgm:spPr/>
      <dgm:t>
        <a:bodyPr/>
        <a:lstStyle/>
        <a:p>
          <a:r>
            <a:rPr lang="en-US" b="1" dirty="0">
              <a:solidFill>
                <a:schemeClr val="tx1"/>
              </a:solidFill>
              <a:latin typeface="Arial"/>
              <a:ea typeface="Roboto Mono"/>
              <a:cs typeface="Arial"/>
            </a:rPr>
            <a:t>Datalog, Maier</a:t>
          </a:r>
        </a:p>
      </dgm:t>
    </dgm:pt>
    <dgm:pt modelId="{42650295-6A86-4479-9181-D806B1EECB9D}" type="parTrans" cxnId="{8652BBD6-1FBC-4B94-9CE0-205A3E948D57}">
      <dgm:prSet/>
      <dgm:spPr/>
    </dgm:pt>
    <dgm:pt modelId="{736936D5-88F4-46A1-BEBE-375FE8346A70}" type="sibTrans" cxnId="{8652BBD6-1FBC-4B94-9CE0-205A3E948D57}">
      <dgm:prSet/>
      <dgm:spPr/>
    </dgm:pt>
    <dgm:pt modelId="{76FF9D25-3442-4692-AD52-5A9726E0DF74}">
      <dgm:prSet phldr="0"/>
      <dgm:spPr/>
      <dgm:t>
        <a:bodyPr/>
        <a:lstStyle/>
        <a:p>
          <a:pPr>
            <a:defRPr b="1"/>
          </a:pPr>
          <a:r>
            <a:rPr lang="en-US" b="1" dirty="0">
              <a:solidFill>
                <a:schemeClr val="tx1"/>
              </a:solidFill>
              <a:latin typeface="Arial"/>
              <a:ea typeface="Roboto Mono"/>
              <a:cs typeface="Arial"/>
            </a:rPr>
            <a:t>1977</a:t>
          </a:r>
        </a:p>
      </dgm:t>
    </dgm:pt>
    <dgm:pt modelId="{EB721F56-FB94-4BD9-A1A6-BA8FF0F31C97}" type="parTrans" cxnId="{62D39211-0CBC-4F43-B1CC-07F47D5D8A60}">
      <dgm:prSet/>
      <dgm:spPr/>
    </dgm:pt>
    <dgm:pt modelId="{65383817-6BC7-4424-8006-FDA2BC2F99ED}" type="sibTrans" cxnId="{62D39211-0CBC-4F43-B1CC-07F47D5D8A60}">
      <dgm:prSet/>
      <dgm:spPr/>
    </dgm:pt>
    <dgm:pt modelId="{2D334B1B-8D5C-47E8-BFC1-B28F80CD95E5}">
      <dgm:prSet phldr="0"/>
      <dgm:spPr/>
      <dgm:t>
        <a:bodyPr/>
        <a:lstStyle/>
        <a:p>
          <a:pPr>
            <a:defRPr b="1"/>
          </a:pPr>
          <a:r>
            <a:rPr lang="en-US" b="1" dirty="0">
              <a:solidFill>
                <a:schemeClr val="tx1"/>
              </a:solidFill>
              <a:latin typeface="Arial"/>
              <a:ea typeface="Roboto Mono"/>
              <a:cs typeface="Arial"/>
            </a:rPr>
            <a:t> 1978</a:t>
          </a:r>
        </a:p>
      </dgm:t>
    </dgm:pt>
    <dgm:pt modelId="{2AE768B3-232C-4200-AF8D-7C8CCABEAC12}" type="parTrans" cxnId="{6AEE7796-A073-4B60-A3A2-EE76749426B7}">
      <dgm:prSet/>
      <dgm:spPr/>
    </dgm:pt>
    <dgm:pt modelId="{1BFAC563-EA16-413A-AF3B-C1CA46463CF1}" type="sibTrans" cxnId="{6AEE7796-A073-4B60-A3A2-EE76749426B7}">
      <dgm:prSet/>
      <dgm:spPr/>
    </dgm:pt>
    <dgm:pt modelId="{D8017692-9ABF-4CAF-AA1E-DBEFBC8691B5}">
      <dgm:prSet phldr="0"/>
      <dgm:spPr/>
      <dgm:t>
        <a:bodyPr/>
        <a:lstStyle/>
        <a:p>
          <a:r>
            <a:rPr lang="en-US" b="1" dirty="0">
              <a:solidFill>
                <a:schemeClr val="tx1"/>
              </a:solidFill>
              <a:latin typeface="Arial"/>
              <a:ea typeface="Roboto Mono"/>
              <a:cs typeface="Arial"/>
            </a:rPr>
            <a:t>Workshop, </a:t>
          </a:r>
          <a:r>
            <a:rPr lang="en-US" b="1" dirty="0" err="1">
              <a:solidFill>
                <a:schemeClr val="tx1"/>
              </a:solidFill>
              <a:latin typeface="Arial"/>
              <a:ea typeface="Roboto Mono"/>
              <a:cs typeface="Arial"/>
            </a:rPr>
            <a:t>Gallaire</a:t>
          </a:r>
          <a:r>
            <a:rPr lang="en-US" b="1" dirty="0">
              <a:solidFill>
                <a:schemeClr val="tx1"/>
              </a:solidFill>
              <a:latin typeface="Arial"/>
              <a:ea typeface="Roboto Mono"/>
              <a:cs typeface="Arial"/>
            </a:rPr>
            <a:t>, Minker</a:t>
          </a:r>
        </a:p>
      </dgm:t>
    </dgm:pt>
    <dgm:pt modelId="{DABCBBAC-2220-49E2-979B-D1BEAA9FA798}" type="parTrans" cxnId="{07AD318A-FA9B-4CA3-99CC-BD402D5BBAE0}">
      <dgm:prSet/>
      <dgm:spPr/>
    </dgm:pt>
    <dgm:pt modelId="{1D3B2D4E-F0DB-446E-B2B6-02EA0375CAAD}" type="sibTrans" cxnId="{07AD318A-FA9B-4CA3-99CC-BD402D5BBAE0}">
      <dgm:prSet/>
      <dgm:spPr/>
    </dgm:pt>
    <dgm:pt modelId="{0A7051FF-CA1E-4D80-867A-0D359FD3F704}">
      <dgm:prSet phldr="0"/>
      <dgm:spPr/>
      <dgm:t>
        <a:bodyPr/>
        <a:lstStyle/>
        <a:p>
          <a:pPr rtl="0"/>
          <a:r>
            <a:rPr lang="en-US" b="1" dirty="0">
              <a:solidFill>
                <a:schemeClr val="tx1"/>
              </a:solidFill>
              <a:latin typeface="Arial"/>
              <a:ea typeface="Roboto Mono"/>
              <a:cs typeface="Arial"/>
            </a:rPr>
            <a:t>LDL, Commercial </a:t>
          </a:r>
        </a:p>
      </dgm:t>
    </dgm:pt>
    <dgm:pt modelId="{7F5FCF64-04EB-488A-A9F6-48C2AC6F7A98}" type="parTrans" cxnId="{1177F1CF-7DBB-40AF-A0A3-4B600557E9C8}">
      <dgm:prSet/>
      <dgm:spPr/>
    </dgm:pt>
    <dgm:pt modelId="{53CD33E3-5275-43B1-97DE-6ECC4E4DC87D}" type="sibTrans" cxnId="{1177F1CF-7DBB-40AF-A0A3-4B600557E9C8}">
      <dgm:prSet/>
      <dgm:spPr/>
    </dgm:pt>
    <dgm:pt modelId="{964DBC45-2774-49AC-BEF2-9805EB40AF59}">
      <dgm:prSet phldr="0"/>
      <dgm:spPr/>
      <dgm:t>
        <a:bodyPr/>
        <a:lstStyle/>
        <a:p>
          <a:pPr rtl="0"/>
          <a:r>
            <a:rPr lang="en-US" b="1" dirty="0">
              <a:solidFill>
                <a:schemeClr val="tx1"/>
              </a:solidFill>
              <a:latin typeface="Arial"/>
              <a:ea typeface="Roboto Mono"/>
              <a:cs typeface="Arial"/>
            </a:rPr>
            <a:t>Popular, Databases </a:t>
          </a:r>
        </a:p>
      </dgm:t>
    </dgm:pt>
    <dgm:pt modelId="{808AE169-E8D2-419A-B661-461C33CF8FCA}" type="parTrans" cxnId="{0BF52748-AD3A-495F-9EEC-D7EE41C26528}">
      <dgm:prSet/>
      <dgm:spPr/>
    </dgm:pt>
    <dgm:pt modelId="{A7704287-0B23-444A-B9AE-80D571E7AB8A}" type="sibTrans" cxnId="{0BF52748-AD3A-495F-9EEC-D7EE41C26528}">
      <dgm:prSet/>
      <dgm:spPr/>
    </dgm:pt>
    <dgm:pt modelId="{988B2507-537B-4680-8B34-9FCBE4CAFAC2}">
      <dgm:prSet phldr="0"/>
      <dgm:spPr/>
      <dgm:t>
        <a:bodyPr/>
        <a:lstStyle/>
        <a:p>
          <a:pPr>
            <a:defRPr b="1"/>
          </a:pPr>
          <a:r>
            <a:rPr lang="en-US" b="1" dirty="0">
              <a:solidFill>
                <a:schemeClr val="tx1"/>
              </a:solidFill>
              <a:latin typeface="Arial"/>
              <a:ea typeface="Roboto Mono"/>
              <a:cs typeface="Arial"/>
            </a:rPr>
            <a:t>1980s</a:t>
          </a:r>
        </a:p>
      </dgm:t>
    </dgm:pt>
    <dgm:pt modelId="{0096B9D6-2016-4E76-97BC-BB6CE70EC30B}" type="parTrans" cxnId="{93011BB9-35A6-4FBD-A632-577842D80D1B}">
      <dgm:prSet/>
      <dgm:spPr/>
    </dgm:pt>
    <dgm:pt modelId="{3DC8876F-07EF-4392-B60C-3330E0E5C57E}" type="sibTrans" cxnId="{93011BB9-35A6-4FBD-A632-577842D80D1B}">
      <dgm:prSet/>
      <dgm:spPr/>
    </dgm:pt>
    <dgm:pt modelId="{F549450A-F20E-4D39-9BE9-7FEC87830F3D}">
      <dgm:prSet phldr="0"/>
      <dgm:spPr/>
      <dgm:t>
        <a:bodyPr/>
        <a:lstStyle/>
        <a:p>
          <a:r>
            <a:rPr lang="en-US" b="1" dirty="0">
              <a:solidFill>
                <a:schemeClr val="tx1"/>
              </a:solidFill>
              <a:latin typeface="Arial"/>
              <a:ea typeface="Roboto Mono"/>
              <a:cs typeface="Arial"/>
            </a:rPr>
            <a:t>Decline, New Technologies</a:t>
          </a:r>
        </a:p>
      </dgm:t>
    </dgm:pt>
    <dgm:pt modelId="{D05C6A80-1FAC-42BA-BE4C-26D9D8990B6C}" type="parTrans" cxnId="{95A9D7D1-6546-4A64-8818-C2DCDF61E8D1}">
      <dgm:prSet/>
      <dgm:spPr/>
    </dgm:pt>
    <dgm:pt modelId="{5FA6EA73-772F-423B-B54E-C5F962EA3F1B}" type="sibTrans" cxnId="{95A9D7D1-6546-4A64-8818-C2DCDF61E8D1}">
      <dgm:prSet/>
      <dgm:spPr/>
    </dgm:pt>
    <dgm:pt modelId="{0AC8DA06-EA01-4717-B473-9CC506BB2FF3}">
      <dgm:prSet phldr="0"/>
      <dgm:spPr/>
      <dgm:t>
        <a:bodyPr/>
        <a:lstStyle/>
        <a:p>
          <a:pPr>
            <a:defRPr b="1"/>
          </a:pPr>
          <a:r>
            <a:rPr lang="en-US" b="1" dirty="0">
              <a:solidFill>
                <a:schemeClr val="tx1"/>
              </a:solidFill>
              <a:latin typeface="Arial"/>
              <a:ea typeface="Roboto Mono"/>
              <a:cs typeface="Arial"/>
            </a:rPr>
            <a:t>1990s</a:t>
          </a:r>
        </a:p>
      </dgm:t>
    </dgm:pt>
    <dgm:pt modelId="{01CA2B22-9B45-44AE-85BB-4EB4EE571670}" type="parTrans" cxnId="{B66D6E78-BBEC-4F3C-A96F-052E36A3ED36}">
      <dgm:prSet/>
      <dgm:spPr/>
    </dgm:pt>
    <dgm:pt modelId="{E9ED17F7-F46C-4F98-8B16-2B60AB44C7BB}" type="sibTrans" cxnId="{B66D6E78-BBEC-4F3C-A96F-052E36A3ED36}">
      <dgm:prSet/>
      <dgm:spPr/>
    </dgm:pt>
    <dgm:pt modelId="{C4D66874-2506-4BC7-83FE-42D4AE9B42D1}">
      <dgm:prSet phldr="0"/>
      <dgm:spPr/>
      <dgm:t>
        <a:bodyPr/>
        <a:lstStyle/>
        <a:p>
          <a:pPr rtl="0"/>
          <a:r>
            <a:rPr lang="en-US" b="1" dirty="0">
              <a:solidFill>
                <a:schemeClr val="tx1"/>
              </a:solidFill>
              <a:latin typeface="Arial"/>
              <a:ea typeface="Roboto Mono"/>
              <a:cs typeface="Arial"/>
            </a:rPr>
            <a:t>Regains Popularity, Semantic Web </a:t>
          </a:r>
        </a:p>
      </dgm:t>
    </dgm:pt>
    <dgm:pt modelId="{36EA17B8-C282-4ED6-848D-998DAE96EC17}" type="parTrans" cxnId="{1E2208FF-AA40-4AA7-B053-5001B1FC7313}">
      <dgm:prSet/>
      <dgm:spPr/>
    </dgm:pt>
    <dgm:pt modelId="{2EB6033A-DCED-42F5-8E00-A4CA54FC9CA5}" type="sibTrans" cxnId="{1E2208FF-AA40-4AA7-B053-5001B1FC7313}">
      <dgm:prSet/>
      <dgm:spPr/>
    </dgm:pt>
    <dgm:pt modelId="{0EAF68F8-E344-4560-BAFE-F65F6834CB13}">
      <dgm:prSet phldr="0"/>
      <dgm:spPr/>
      <dgm:t>
        <a:bodyPr/>
        <a:lstStyle/>
        <a:p>
          <a:pPr>
            <a:defRPr b="1"/>
          </a:pPr>
          <a:r>
            <a:rPr lang="en-US" b="1" dirty="0">
              <a:solidFill>
                <a:schemeClr val="tx1"/>
              </a:solidFill>
              <a:latin typeface="Arial"/>
              <a:ea typeface="Roboto Mono"/>
              <a:cs typeface="Arial"/>
            </a:rPr>
            <a:t>2000s</a:t>
          </a:r>
        </a:p>
      </dgm:t>
    </dgm:pt>
    <dgm:pt modelId="{C23C35C6-CBF2-48BB-A9BC-FED1A3DD2E70}" type="parTrans" cxnId="{2448B541-3F61-4380-8CA9-C2763706C78D}">
      <dgm:prSet/>
      <dgm:spPr/>
    </dgm:pt>
    <dgm:pt modelId="{495A24F6-BE6F-46BC-8C1E-547089D1C8C6}" type="sibTrans" cxnId="{2448B541-3F61-4380-8CA9-C2763706C78D}">
      <dgm:prSet/>
      <dgm:spPr/>
    </dgm:pt>
    <dgm:pt modelId="{516BDC52-3CE8-494F-BDEA-DB668F28C821}">
      <dgm:prSet phldr="0"/>
      <dgm:spPr/>
      <dgm:t>
        <a:bodyPr/>
        <a:lstStyle/>
        <a:p>
          <a:pPr rtl="0"/>
          <a:r>
            <a:rPr lang="en-US" b="1" dirty="0">
              <a:solidFill>
                <a:schemeClr val="tx1"/>
              </a:solidFill>
              <a:latin typeface="Arial"/>
              <a:ea typeface="Roboto Mono"/>
              <a:cs typeface="Arial"/>
            </a:rPr>
            <a:t>Deductive Database, Data Mining, ML</a:t>
          </a:r>
        </a:p>
      </dgm:t>
    </dgm:pt>
    <dgm:pt modelId="{C3CB7CF4-FAD7-4445-ABFA-34C76D836141}" type="parTrans" cxnId="{E531C531-1732-44F5-AD1B-52A048CCB2CA}">
      <dgm:prSet/>
      <dgm:spPr/>
    </dgm:pt>
    <dgm:pt modelId="{416CB132-E78F-48A2-AA12-767DF304B0CD}" type="sibTrans" cxnId="{E531C531-1732-44F5-AD1B-52A048CCB2CA}">
      <dgm:prSet/>
      <dgm:spPr/>
    </dgm:pt>
    <dgm:pt modelId="{18C0D674-A1F4-409B-A8D0-BA485A0680E2}">
      <dgm:prSet phldr="0"/>
      <dgm:spPr/>
      <dgm:t>
        <a:bodyPr/>
        <a:lstStyle/>
        <a:p>
          <a:pPr>
            <a:defRPr b="1"/>
          </a:pPr>
          <a:r>
            <a:rPr lang="en-US" b="1" dirty="0">
              <a:solidFill>
                <a:schemeClr val="tx1"/>
              </a:solidFill>
              <a:latin typeface="Arial"/>
              <a:ea typeface="Roboto Mono"/>
              <a:cs typeface="Arial"/>
            </a:rPr>
            <a:t>2010s</a:t>
          </a:r>
        </a:p>
      </dgm:t>
    </dgm:pt>
    <dgm:pt modelId="{6F380EC2-9B64-40C1-94B9-15436C342916}" type="parTrans" cxnId="{16745D92-8C62-4D66-80D8-100EFCDD7491}">
      <dgm:prSet/>
      <dgm:spPr/>
    </dgm:pt>
    <dgm:pt modelId="{D9F7CEE9-C372-4FD2-9658-C74A243EE5C1}" type="sibTrans" cxnId="{16745D92-8C62-4D66-80D8-100EFCDD7491}">
      <dgm:prSet/>
      <dgm:spPr/>
    </dgm:pt>
    <dgm:pt modelId="{D6AD0B9E-C876-4CBF-9DD1-4C0D8AFFD000}" type="pres">
      <dgm:prSet presAssocID="{A2C45202-8EBA-48D2-A623-0FFD4236F906}" presName="root" presStyleCnt="0">
        <dgm:presLayoutVars>
          <dgm:chMax/>
          <dgm:chPref/>
          <dgm:animLvl val="lvl"/>
        </dgm:presLayoutVars>
      </dgm:prSet>
      <dgm:spPr/>
    </dgm:pt>
    <dgm:pt modelId="{76BD2622-7FEA-40FC-82C7-F1552979DCE0}" type="pres">
      <dgm:prSet presAssocID="{A2C45202-8EBA-48D2-A623-0FFD4236F906}"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613BFB66-BDFA-495F-A200-0F4412DC5D42}" type="pres">
      <dgm:prSet presAssocID="{A2C45202-8EBA-48D2-A623-0FFD4236F906}" presName="nodes" presStyleCnt="0">
        <dgm:presLayoutVars>
          <dgm:chMax/>
          <dgm:chPref/>
          <dgm:animLvl val="lvl"/>
        </dgm:presLayoutVars>
      </dgm:prSet>
      <dgm:spPr/>
    </dgm:pt>
    <dgm:pt modelId="{D40B9AA6-D4FD-49B8-9C32-FFE49D28BA79}" type="pres">
      <dgm:prSet presAssocID="{090B92F5-78D0-4A2C-8508-B3E1316F9877}" presName="composite" presStyleCnt="0"/>
      <dgm:spPr/>
    </dgm:pt>
    <dgm:pt modelId="{E9BC5747-6BED-4118-886C-9611CAA34482}" type="pres">
      <dgm:prSet presAssocID="{090B92F5-78D0-4A2C-8508-B3E1316F9877}" presName="L1TextContainer" presStyleLbl="revTx" presStyleIdx="0" presStyleCnt="9">
        <dgm:presLayoutVars>
          <dgm:chMax val="1"/>
          <dgm:chPref val="1"/>
          <dgm:bulletEnabled val="1"/>
        </dgm:presLayoutVars>
      </dgm:prSet>
      <dgm:spPr/>
    </dgm:pt>
    <dgm:pt modelId="{AA4C51BF-759F-44AD-BA42-0371FA40A629}" type="pres">
      <dgm:prSet presAssocID="{090B92F5-78D0-4A2C-8508-B3E1316F9877}" presName="L2TextContainerWrapper" presStyleCnt="0">
        <dgm:presLayoutVars>
          <dgm:chMax val="0"/>
          <dgm:chPref val="0"/>
          <dgm:bulletEnabled val="1"/>
        </dgm:presLayoutVars>
      </dgm:prSet>
      <dgm:spPr/>
    </dgm:pt>
    <dgm:pt modelId="{28F16C79-87F0-49C0-BC51-B2DB9CE719F1}" type="pres">
      <dgm:prSet presAssocID="{090B92F5-78D0-4A2C-8508-B3E1316F9877}" presName="L2TextContainer" presStyleLbl="bgAcc1" presStyleIdx="0" presStyleCnt="9"/>
      <dgm:spPr/>
    </dgm:pt>
    <dgm:pt modelId="{54CF925C-1EEC-484D-9BC1-7A1DEE07F74C}" type="pres">
      <dgm:prSet presAssocID="{090B92F5-78D0-4A2C-8508-B3E1316F9877}" presName="FlexibleEmptyPlaceHolder" presStyleCnt="0"/>
      <dgm:spPr/>
    </dgm:pt>
    <dgm:pt modelId="{AC4FB31B-5E81-4516-851B-FFF23F78FD5E}" type="pres">
      <dgm:prSet presAssocID="{090B92F5-78D0-4A2C-8508-B3E1316F9877}" presName="ConnectLine" presStyleLbl="sibTrans1D1" presStyleIdx="0" presStyleCnt="9"/>
      <dgm:spPr>
        <a:noFill/>
        <a:ln w="6350" cap="flat" cmpd="sng" algn="ctr">
          <a:solidFill>
            <a:schemeClr val="accent1">
              <a:hueOff val="0"/>
              <a:satOff val="0"/>
              <a:lumOff val="0"/>
              <a:alphaOff val="0"/>
            </a:schemeClr>
          </a:solidFill>
          <a:prstDash val="dash"/>
          <a:miter lim="800000"/>
        </a:ln>
        <a:effectLst/>
      </dgm:spPr>
    </dgm:pt>
    <dgm:pt modelId="{D896DACA-34B7-452D-BE10-65B489347CDA}" type="pres">
      <dgm:prSet presAssocID="{090B92F5-78D0-4A2C-8508-B3E1316F9877}" presName="ConnectorPoint" presStyleLbl="alignNode1" presStyleIdx="0" presStyleCnt="9"/>
      <dgm:spPr/>
    </dgm:pt>
    <dgm:pt modelId="{F7CA1E73-6926-4F83-B7A5-63EC7A2AF62F}" type="pres">
      <dgm:prSet presAssocID="{090B92F5-78D0-4A2C-8508-B3E1316F9877}" presName="EmptyPlaceHolder" presStyleCnt="0"/>
      <dgm:spPr/>
    </dgm:pt>
    <dgm:pt modelId="{163E3270-4F37-48AF-8FBE-11469919D6A9}" type="pres">
      <dgm:prSet presAssocID="{E0A92B21-BCE2-4C2A-B748-D14BCAB0C6B5}" presName="spaceBetweenRectangles" presStyleCnt="0"/>
      <dgm:spPr/>
    </dgm:pt>
    <dgm:pt modelId="{51F2F867-097D-49CC-8602-DE4BB0BB2E4C}" type="pres">
      <dgm:prSet presAssocID="{F3951001-4F59-4678-B4BF-123BF350D83B}" presName="composite" presStyleCnt="0"/>
      <dgm:spPr/>
    </dgm:pt>
    <dgm:pt modelId="{46B0DF69-3BB9-483A-9759-974353E2B2DA}" type="pres">
      <dgm:prSet presAssocID="{F3951001-4F59-4678-B4BF-123BF350D83B}" presName="L1TextContainer" presStyleLbl="revTx" presStyleIdx="1" presStyleCnt="9">
        <dgm:presLayoutVars>
          <dgm:chMax val="1"/>
          <dgm:chPref val="1"/>
          <dgm:bulletEnabled val="1"/>
        </dgm:presLayoutVars>
      </dgm:prSet>
      <dgm:spPr/>
    </dgm:pt>
    <dgm:pt modelId="{60F8B6F9-015B-4F70-803B-E41F2203C3F5}" type="pres">
      <dgm:prSet presAssocID="{F3951001-4F59-4678-B4BF-123BF350D83B}" presName="L2TextContainerWrapper" presStyleCnt="0">
        <dgm:presLayoutVars>
          <dgm:chMax val="0"/>
          <dgm:chPref val="0"/>
          <dgm:bulletEnabled val="1"/>
        </dgm:presLayoutVars>
      </dgm:prSet>
      <dgm:spPr/>
    </dgm:pt>
    <dgm:pt modelId="{00E37E9D-466D-43E5-90F5-E7FFF63EB3BE}" type="pres">
      <dgm:prSet presAssocID="{F3951001-4F59-4678-B4BF-123BF350D83B}" presName="L2TextContainer" presStyleLbl="bgAcc1" presStyleIdx="1" presStyleCnt="9"/>
      <dgm:spPr/>
    </dgm:pt>
    <dgm:pt modelId="{07A6C4F4-5D4A-4318-9CEC-1D2B44176D14}" type="pres">
      <dgm:prSet presAssocID="{F3951001-4F59-4678-B4BF-123BF350D83B}" presName="FlexibleEmptyPlaceHolder" presStyleCnt="0"/>
      <dgm:spPr/>
    </dgm:pt>
    <dgm:pt modelId="{9A7F5D79-022A-4D90-85F6-75C2CF26D66E}" type="pres">
      <dgm:prSet presAssocID="{F3951001-4F59-4678-B4BF-123BF350D83B}" presName="ConnectLine" presStyleLbl="sibTrans1D1" presStyleIdx="1" presStyleCnt="9"/>
      <dgm:spPr>
        <a:noFill/>
        <a:ln w="6350" cap="flat" cmpd="sng" algn="ctr">
          <a:solidFill>
            <a:schemeClr val="accent1">
              <a:hueOff val="0"/>
              <a:satOff val="0"/>
              <a:lumOff val="0"/>
              <a:alphaOff val="0"/>
            </a:schemeClr>
          </a:solidFill>
          <a:prstDash val="dash"/>
          <a:miter lim="800000"/>
        </a:ln>
        <a:effectLst/>
      </dgm:spPr>
    </dgm:pt>
    <dgm:pt modelId="{72F9FF52-9060-49B1-9175-28D54E4B7A88}" type="pres">
      <dgm:prSet presAssocID="{F3951001-4F59-4678-B4BF-123BF350D83B}" presName="ConnectorPoint" presStyleLbl="alignNode1" presStyleIdx="1" presStyleCnt="9"/>
      <dgm:spPr/>
    </dgm:pt>
    <dgm:pt modelId="{CAED959B-D079-47ED-AACF-4525099AAAA1}" type="pres">
      <dgm:prSet presAssocID="{F3951001-4F59-4678-B4BF-123BF350D83B}" presName="EmptyPlaceHolder" presStyleCnt="0"/>
      <dgm:spPr/>
    </dgm:pt>
    <dgm:pt modelId="{DE334048-FCD7-4036-B6A1-3E47FEBAB78C}" type="pres">
      <dgm:prSet presAssocID="{BC0A2F69-8717-40EE-913D-84294657DA07}" presName="spaceBetweenRectangles" presStyleCnt="0"/>
      <dgm:spPr/>
    </dgm:pt>
    <dgm:pt modelId="{D8B87DD7-2FD2-4B4F-8826-E438848151A0}" type="pres">
      <dgm:prSet presAssocID="{A451DF5F-FD43-4D1A-BD5F-B8EA2364755E}" presName="composite" presStyleCnt="0"/>
      <dgm:spPr/>
    </dgm:pt>
    <dgm:pt modelId="{126887D8-762E-430C-8F66-91596C148205}" type="pres">
      <dgm:prSet presAssocID="{A451DF5F-FD43-4D1A-BD5F-B8EA2364755E}" presName="L1TextContainer" presStyleLbl="revTx" presStyleIdx="2" presStyleCnt="9">
        <dgm:presLayoutVars>
          <dgm:chMax val="1"/>
          <dgm:chPref val="1"/>
          <dgm:bulletEnabled val="1"/>
        </dgm:presLayoutVars>
      </dgm:prSet>
      <dgm:spPr/>
    </dgm:pt>
    <dgm:pt modelId="{03FD95A4-6E26-49CF-8C5E-D8EA271E86F9}" type="pres">
      <dgm:prSet presAssocID="{A451DF5F-FD43-4D1A-BD5F-B8EA2364755E}" presName="L2TextContainerWrapper" presStyleCnt="0">
        <dgm:presLayoutVars>
          <dgm:chMax val="0"/>
          <dgm:chPref val="0"/>
          <dgm:bulletEnabled val="1"/>
        </dgm:presLayoutVars>
      </dgm:prSet>
      <dgm:spPr/>
    </dgm:pt>
    <dgm:pt modelId="{0BCC6773-DDE0-4566-ADFE-26A94AC6B100}" type="pres">
      <dgm:prSet presAssocID="{A451DF5F-FD43-4D1A-BD5F-B8EA2364755E}" presName="L2TextContainer" presStyleLbl="bgAcc1" presStyleIdx="2" presStyleCnt="9"/>
      <dgm:spPr/>
    </dgm:pt>
    <dgm:pt modelId="{2F1AF407-C9B4-405D-B8F7-909756C71F00}" type="pres">
      <dgm:prSet presAssocID="{A451DF5F-FD43-4D1A-BD5F-B8EA2364755E}" presName="FlexibleEmptyPlaceHolder" presStyleCnt="0"/>
      <dgm:spPr/>
    </dgm:pt>
    <dgm:pt modelId="{178ACAD9-A5C2-4E93-BECE-06086B236CEC}" type="pres">
      <dgm:prSet presAssocID="{A451DF5F-FD43-4D1A-BD5F-B8EA2364755E}" presName="ConnectLine" presStyleLbl="sibTrans1D1" presStyleIdx="2" presStyleCnt="9"/>
      <dgm:spPr>
        <a:noFill/>
        <a:ln w="6350" cap="flat" cmpd="sng" algn="ctr">
          <a:solidFill>
            <a:schemeClr val="accent1">
              <a:hueOff val="0"/>
              <a:satOff val="0"/>
              <a:lumOff val="0"/>
              <a:alphaOff val="0"/>
            </a:schemeClr>
          </a:solidFill>
          <a:prstDash val="dash"/>
          <a:miter lim="800000"/>
        </a:ln>
        <a:effectLst/>
      </dgm:spPr>
    </dgm:pt>
    <dgm:pt modelId="{51AAD738-A7B2-4ADE-8067-455E244DF63E}" type="pres">
      <dgm:prSet presAssocID="{A451DF5F-FD43-4D1A-BD5F-B8EA2364755E}" presName="ConnectorPoint" presStyleLbl="alignNode1" presStyleIdx="2" presStyleCnt="9"/>
      <dgm:spPr/>
    </dgm:pt>
    <dgm:pt modelId="{BB2CF7CA-2E82-4814-838E-E20E8506C890}" type="pres">
      <dgm:prSet presAssocID="{A451DF5F-FD43-4D1A-BD5F-B8EA2364755E}" presName="EmptyPlaceHolder" presStyleCnt="0"/>
      <dgm:spPr/>
    </dgm:pt>
    <dgm:pt modelId="{C3FF8E58-3AF1-4117-8126-8DEAB38C7A27}" type="pres">
      <dgm:prSet presAssocID="{7CC0D727-C39C-42E0-8787-7752D49743D6}" presName="spaceBetweenRectangles" presStyleCnt="0"/>
      <dgm:spPr/>
    </dgm:pt>
    <dgm:pt modelId="{C6617DC9-1A43-4BDC-9CAF-A488D7FEB4D2}" type="pres">
      <dgm:prSet presAssocID="{76FF9D25-3442-4692-AD52-5A9726E0DF74}" presName="composite" presStyleCnt="0"/>
      <dgm:spPr/>
    </dgm:pt>
    <dgm:pt modelId="{01FFC733-0EFC-488C-B2A2-8878C2C9762C}" type="pres">
      <dgm:prSet presAssocID="{76FF9D25-3442-4692-AD52-5A9726E0DF74}" presName="L1TextContainer" presStyleLbl="revTx" presStyleIdx="3" presStyleCnt="9">
        <dgm:presLayoutVars>
          <dgm:chMax val="1"/>
          <dgm:chPref val="1"/>
          <dgm:bulletEnabled val="1"/>
        </dgm:presLayoutVars>
      </dgm:prSet>
      <dgm:spPr/>
    </dgm:pt>
    <dgm:pt modelId="{E47384F7-105A-40D7-AEC1-51EE0B003190}" type="pres">
      <dgm:prSet presAssocID="{76FF9D25-3442-4692-AD52-5A9726E0DF74}" presName="L2TextContainerWrapper" presStyleCnt="0">
        <dgm:presLayoutVars>
          <dgm:chMax val="0"/>
          <dgm:chPref val="0"/>
          <dgm:bulletEnabled val="1"/>
        </dgm:presLayoutVars>
      </dgm:prSet>
      <dgm:spPr/>
    </dgm:pt>
    <dgm:pt modelId="{D2AC9D9A-573C-4608-A0AA-CCCF04DFF4EE}" type="pres">
      <dgm:prSet presAssocID="{76FF9D25-3442-4692-AD52-5A9726E0DF74}" presName="L2TextContainer" presStyleLbl="bgAcc1" presStyleIdx="3" presStyleCnt="9"/>
      <dgm:spPr/>
    </dgm:pt>
    <dgm:pt modelId="{369081BB-7F48-4892-885E-DE4C7576696C}" type="pres">
      <dgm:prSet presAssocID="{76FF9D25-3442-4692-AD52-5A9726E0DF74}" presName="FlexibleEmptyPlaceHolder" presStyleCnt="0"/>
      <dgm:spPr/>
    </dgm:pt>
    <dgm:pt modelId="{CADBD7F0-3497-43C5-8521-0D3BF59D93BD}" type="pres">
      <dgm:prSet presAssocID="{76FF9D25-3442-4692-AD52-5A9726E0DF74}" presName="ConnectLine" presStyleLbl="sibTrans1D1" presStyleIdx="3" presStyleCnt="9"/>
      <dgm:spPr>
        <a:noFill/>
        <a:ln w="6350" cap="flat" cmpd="sng" algn="ctr">
          <a:solidFill>
            <a:schemeClr val="accent1">
              <a:hueOff val="0"/>
              <a:satOff val="0"/>
              <a:lumOff val="0"/>
              <a:alphaOff val="0"/>
            </a:schemeClr>
          </a:solidFill>
          <a:prstDash val="dash"/>
          <a:miter lim="800000"/>
        </a:ln>
        <a:effectLst/>
      </dgm:spPr>
    </dgm:pt>
    <dgm:pt modelId="{DFF8B65E-9CE2-4365-B0C9-FB65AEBE179D}" type="pres">
      <dgm:prSet presAssocID="{76FF9D25-3442-4692-AD52-5A9726E0DF74}" presName="ConnectorPoint" presStyleLbl="alignNode1" presStyleIdx="3" presStyleCnt="9"/>
      <dgm:spPr/>
    </dgm:pt>
    <dgm:pt modelId="{C566522F-53CB-4EBF-8F2A-2D0C04A7A8D6}" type="pres">
      <dgm:prSet presAssocID="{76FF9D25-3442-4692-AD52-5A9726E0DF74}" presName="EmptyPlaceHolder" presStyleCnt="0"/>
      <dgm:spPr/>
    </dgm:pt>
    <dgm:pt modelId="{61D76C90-2FC1-4F8D-8B83-A21817FC754C}" type="pres">
      <dgm:prSet presAssocID="{65383817-6BC7-4424-8006-FDA2BC2F99ED}" presName="spaceBetweenRectangles" presStyleCnt="0"/>
      <dgm:spPr/>
    </dgm:pt>
    <dgm:pt modelId="{BBCB3AED-B9FE-4595-B74F-4F914D3B45AE}" type="pres">
      <dgm:prSet presAssocID="{2D334B1B-8D5C-47E8-BFC1-B28F80CD95E5}" presName="composite" presStyleCnt="0"/>
      <dgm:spPr/>
    </dgm:pt>
    <dgm:pt modelId="{D8B4F55F-57E5-4C46-9AB6-BCCD07CC73F2}" type="pres">
      <dgm:prSet presAssocID="{2D334B1B-8D5C-47E8-BFC1-B28F80CD95E5}" presName="L1TextContainer" presStyleLbl="revTx" presStyleIdx="4" presStyleCnt="9">
        <dgm:presLayoutVars>
          <dgm:chMax val="1"/>
          <dgm:chPref val="1"/>
          <dgm:bulletEnabled val="1"/>
        </dgm:presLayoutVars>
      </dgm:prSet>
      <dgm:spPr/>
    </dgm:pt>
    <dgm:pt modelId="{A985F9BF-DB42-4FB3-B49E-F79F41F62D34}" type="pres">
      <dgm:prSet presAssocID="{2D334B1B-8D5C-47E8-BFC1-B28F80CD95E5}" presName="L2TextContainerWrapper" presStyleCnt="0">
        <dgm:presLayoutVars>
          <dgm:chMax val="0"/>
          <dgm:chPref val="0"/>
          <dgm:bulletEnabled val="1"/>
        </dgm:presLayoutVars>
      </dgm:prSet>
      <dgm:spPr/>
    </dgm:pt>
    <dgm:pt modelId="{07ED60DA-9FB7-4F22-B2E0-D0F1E2234AE9}" type="pres">
      <dgm:prSet presAssocID="{2D334B1B-8D5C-47E8-BFC1-B28F80CD95E5}" presName="L2TextContainer" presStyleLbl="bgAcc1" presStyleIdx="4" presStyleCnt="9"/>
      <dgm:spPr/>
    </dgm:pt>
    <dgm:pt modelId="{3CE76005-4C11-40F3-AE44-D4859AF0E6EA}" type="pres">
      <dgm:prSet presAssocID="{2D334B1B-8D5C-47E8-BFC1-B28F80CD95E5}" presName="FlexibleEmptyPlaceHolder" presStyleCnt="0"/>
      <dgm:spPr/>
    </dgm:pt>
    <dgm:pt modelId="{85BD69B3-F059-4265-8228-5803BE7CD30D}" type="pres">
      <dgm:prSet presAssocID="{2D334B1B-8D5C-47E8-BFC1-B28F80CD95E5}" presName="ConnectLine" presStyleLbl="sibTrans1D1" presStyleIdx="4" presStyleCnt="9"/>
      <dgm:spPr>
        <a:noFill/>
        <a:ln w="6350" cap="flat" cmpd="sng" algn="ctr">
          <a:solidFill>
            <a:schemeClr val="accent1">
              <a:hueOff val="0"/>
              <a:satOff val="0"/>
              <a:lumOff val="0"/>
              <a:alphaOff val="0"/>
            </a:schemeClr>
          </a:solidFill>
          <a:prstDash val="dash"/>
          <a:miter lim="800000"/>
        </a:ln>
        <a:effectLst/>
      </dgm:spPr>
    </dgm:pt>
    <dgm:pt modelId="{508F1467-6C8A-493C-921B-823C6CCAEFEF}" type="pres">
      <dgm:prSet presAssocID="{2D334B1B-8D5C-47E8-BFC1-B28F80CD95E5}" presName="ConnectorPoint" presStyleLbl="alignNode1" presStyleIdx="4" presStyleCnt="9"/>
      <dgm:spPr/>
    </dgm:pt>
    <dgm:pt modelId="{B82D57BC-59C9-445F-B8AB-F29241161327}" type="pres">
      <dgm:prSet presAssocID="{2D334B1B-8D5C-47E8-BFC1-B28F80CD95E5}" presName="EmptyPlaceHolder" presStyleCnt="0"/>
      <dgm:spPr/>
    </dgm:pt>
    <dgm:pt modelId="{25C05CEC-E715-4FFA-83CF-6C6AEA2EA5E9}" type="pres">
      <dgm:prSet presAssocID="{1BFAC563-EA16-413A-AF3B-C1CA46463CF1}" presName="spaceBetweenRectangles" presStyleCnt="0"/>
      <dgm:spPr/>
    </dgm:pt>
    <dgm:pt modelId="{1CD9E856-B7AE-442E-97AF-B4FFFC42247B}" type="pres">
      <dgm:prSet presAssocID="{988B2507-537B-4680-8B34-9FCBE4CAFAC2}" presName="composite" presStyleCnt="0"/>
      <dgm:spPr/>
    </dgm:pt>
    <dgm:pt modelId="{17219C4D-EAF4-49F9-B7EE-F02B2AE8ADDF}" type="pres">
      <dgm:prSet presAssocID="{988B2507-537B-4680-8B34-9FCBE4CAFAC2}" presName="L1TextContainer" presStyleLbl="revTx" presStyleIdx="5" presStyleCnt="9">
        <dgm:presLayoutVars>
          <dgm:chMax val="1"/>
          <dgm:chPref val="1"/>
          <dgm:bulletEnabled val="1"/>
        </dgm:presLayoutVars>
      </dgm:prSet>
      <dgm:spPr/>
    </dgm:pt>
    <dgm:pt modelId="{040FB868-9BD5-4361-A5AC-4678FA1F3E84}" type="pres">
      <dgm:prSet presAssocID="{988B2507-537B-4680-8B34-9FCBE4CAFAC2}" presName="L2TextContainerWrapper" presStyleCnt="0">
        <dgm:presLayoutVars>
          <dgm:chMax val="0"/>
          <dgm:chPref val="0"/>
          <dgm:bulletEnabled val="1"/>
        </dgm:presLayoutVars>
      </dgm:prSet>
      <dgm:spPr/>
    </dgm:pt>
    <dgm:pt modelId="{4A996ED4-9F7B-44B0-905C-45F8CF29D650}" type="pres">
      <dgm:prSet presAssocID="{988B2507-537B-4680-8B34-9FCBE4CAFAC2}" presName="L2TextContainer" presStyleLbl="bgAcc1" presStyleIdx="5" presStyleCnt="9"/>
      <dgm:spPr/>
    </dgm:pt>
    <dgm:pt modelId="{71FA0D76-F97C-4E62-8F4F-9758AF34238F}" type="pres">
      <dgm:prSet presAssocID="{988B2507-537B-4680-8B34-9FCBE4CAFAC2}" presName="FlexibleEmptyPlaceHolder" presStyleCnt="0"/>
      <dgm:spPr/>
    </dgm:pt>
    <dgm:pt modelId="{D08B00EA-953C-4353-91CB-544FF88F23DB}" type="pres">
      <dgm:prSet presAssocID="{988B2507-537B-4680-8B34-9FCBE4CAFAC2}" presName="ConnectLine" presStyleLbl="sibTrans1D1" presStyleIdx="5" presStyleCnt="9"/>
      <dgm:spPr>
        <a:noFill/>
        <a:ln w="6350" cap="flat" cmpd="sng" algn="ctr">
          <a:solidFill>
            <a:schemeClr val="accent1">
              <a:hueOff val="0"/>
              <a:satOff val="0"/>
              <a:lumOff val="0"/>
              <a:alphaOff val="0"/>
            </a:schemeClr>
          </a:solidFill>
          <a:prstDash val="dash"/>
          <a:miter lim="800000"/>
        </a:ln>
        <a:effectLst/>
      </dgm:spPr>
    </dgm:pt>
    <dgm:pt modelId="{E60AF08A-86A7-4077-BDE7-687D9CFF610F}" type="pres">
      <dgm:prSet presAssocID="{988B2507-537B-4680-8B34-9FCBE4CAFAC2}" presName="ConnectorPoint" presStyleLbl="alignNode1" presStyleIdx="5" presStyleCnt="9"/>
      <dgm:spPr/>
    </dgm:pt>
    <dgm:pt modelId="{CF5FB93A-0927-41D3-9693-BC4A6A9FC52E}" type="pres">
      <dgm:prSet presAssocID="{988B2507-537B-4680-8B34-9FCBE4CAFAC2}" presName="EmptyPlaceHolder" presStyleCnt="0"/>
      <dgm:spPr/>
    </dgm:pt>
    <dgm:pt modelId="{B5369FB3-BB59-46C9-9E02-4DF838119C1D}" type="pres">
      <dgm:prSet presAssocID="{3DC8876F-07EF-4392-B60C-3330E0E5C57E}" presName="spaceBetweenRectangles" presStyleCnt="0"/>
      <dgm:spPr/>
    </dgm:pt>
    <dgm:pt modelId="{2683394D-E9B0-4AC1-939A-B4B8EE1B4187}" type="pres">
      <dgm:prSet presAssocID="{0AC8DA06-EA01-4717-B473-9CC506BB2FF3}" presName="composite" presStyleCnt="0"/>
      <dgm:spPr/>
    </dgm:pt>
    <dgm:pt modelId="{4100AFD7-31A2-4E23-94E7-87D0000638DD}" type="pres">
      <dgm:prSet presAssocID="{0AC8DA06-EA01-4717-B473-9CC506BB2FF3}" presName="L1TextContainer" presStyleLbl="revTx" presStyleIdx="6" presStyleCnt="9">
        <dgm:presLayoutVars>
          <dgm:chMax val="1"/>
          <dgm:chPref val="1"/>
          <dgm:bulletEnabled val="1"/>
        </dgm:presLayoutVars>
      </dgm:prSet>
      <dgm:spPr/>
    </dgm:pt>
    <dgm:pt modelId="{68C2A6E3-BC19-4873-8811-B07833181C64}" type="pres">
      <dgm:prSet presAssocID="{0AC8DA06-EA01-4717-B473-9CC506BB2FF3}" presName="L2TextContainerWrapper" presStyleCnt="0">
        <dgm:presLayoutVars>
          <dgm:chMax val="0"/>
          <dgm:chPref val="0"/>
          <dgm:bulletEnabled val="1"/>
        </dgm:presLayoutVars>
      </dgm:prSet>
      <dgm:spPr/>
    </dgm:pt>
    <dgm:pt modelId="{2EE78466-9F80-4648-8369-159C09166DA8}" type="pres">
      <dgm:prSet presAssocID="{0AC8DA06-EA01-4717-B473-9CC506BB2FF3}" presName="L2TextContainer" presStyleLbl="bgAcc1" presStyleIdx="6" presStyleCnt="9"/>
      <dgm:spPr/>
    </dgm:pt>
    <dgm:pt modelId="{BA7DB996-2AE2-4C19-8E05-37B76A4DF50C}" type="pres">
      <dgm:prSet presAssocID="{0AC8DA06-EA01-4717-B473-9CC506BB2FF3}" presName="FlexibleEmptyPlaceHolder" presStyleCnt="0"/>
      <dgm:spPr/>
    </dgm:pt>
    <dgm:pt modelId="{258EF84A-8ACD-4B62-A898-FAAE0D66BCAF}" type="pres">
      <dgm:prSet presAssocID="{0AC8DA06-EA01-4717-B473-9CC506BB2FF3}" presName="ConnectLine" presStyleLbl="sibTrans1D1" presStyleIdx="6" presStyleCnt="9"/>
      <dgm:spPr>
        <a:noFill/>
        <a:ln w="6350" cap="flat" cmpd="sng" algn="ctr">
          <a:solidFill>
            <a:schemeClr val="accent1">
              <a:hueOff val="0"/>
              <a:satOff val="0"/>
              <a:lumOff val="0"/>
              <a:alphaOff val="0"/>
            </a:schemeClr>
          </a:solidFill>
          <a:prstDash val="dash"/>
          <a:miter lim="800000"/>
        </a:ln>
        <a:effectLst/>
      </dgm:spPr>
    </dgm:pt>
    <dgm:pt modelId="{C8C9ED7E-49AD-4325-8FCA-92B0E6E93587}" type="pres">
      <dgm:prSet presAssocID="{0AC8DA06-EA01-4717-B473-9CC506BB2FF3}" presName="ConnectorPoint" presStyleLbl="alignNode1" presStyleIdx="6" presStyleCnt="9"/>
      <dgm:spPr/>
    </dgm:pt>
    <dgm:pt modelId="{287F2C6E-2FD7-48D0-ACD5-C50CBBDBEBB6}" type="pres">
      <dgm:prSet presAssocID="{0AC8DA06-EA01-4717-B473-9CC506BB2FF3}" presName="EmptyPlaceHolder" presStyleCnt="0"/>
      <dgm:spPr/>
    </dgm:pt>
    <dgm:pt modelId="{63E8699A-6682-49BA-A46A-8B40E9FDCA2D}" type="pres">
      <dgm:prSet presAssocID="{E9ED17F7-F46C-4F98-8B16-2B60AB44C7BB}" presName="spaceBetweenRectangles" presStyleCnt="0"/>
      <dgm:spPr/>
    </dgm:pt>
    <dgm:pt modelId="{D30028E9-7059-42BE-99C1-7D51C819BA49}" type="pres">
      <dgm:prSet presAssocID="{0EAF68F8-E344-4560-BAFE-F65F6834CB13}" presName="composite" presStyleCnt="0"/>
      <dgm:spPr/>
    </dgm:pt>
    <dgm:pt modelId="{54A5FCCE-8C62-4393-971D-8D9755FAFC7C}" type="pres">
      <dgm:prSet presAssocID="{0EAF68F8-E344-4560-BAFE-F65F6834CB13}" presName="L1TextContainer" presStyleLbl="revTx" presStyleIdx="7" presStyleCnt="9">
        <dgm:presLayoutVars>
          <dgm:chMax val="1"/>
          <dgm:chPref val="1"/>
          <dgm:bulletEnabled val="1"/>
        </dgm:presLayoutVars>
      </dgm:prSet>
      <dgm:spPr/>
    </dgm:pt>
    <dgm:pt modelId="{B61CC23B-B25C-4F50-AFED-7E194A42CDBD}" type="pres">
      <dgm:prSet presAssocID="{0EAF68F8-E344-4560-BAFE-F65F6834CB13}" presName="L2TextContainerWrapper" presStyleCnt="0">
        <dgm:presLayoutVars>
          <dgm:chMax val="0"/>
          <dgm:chPref val="0"/>
          <dgm:bulletEnabled val="1"/>
        </dgm:presLayoutVars>
      </dgm:prSet>
      <dgm:spPr/>
    </dgm:pt>
    <dgm:pt modelId="{25B089D6-1CFC-4A0F-9AFF-758FDC4B6301}" type="pres">
      <dgm:prSet presAssocID="{0EAF68F8-E344-4560-BAFE-F65F6834CB13}" presName="L2TextContainer" presStyleLbl="bgAcc1" presStyleIdx="7" presStyleCnt="9"/>
      <dgm:spPr/>
    </dgm:pt>
    <dgm:pt modelId="{E48A9B89-2E9A-4324-B775-DC50997FC8A4}" type="pres">
      <dgm:prSet presAssocID="{0EAF68F8-E344-4560-BAFE-F65F6834CB13}" presName="FlexibleEmptyPlaceHolder" presStyleCnt="0"/>
      <dgm:spPr/>
    </dgm:pt>
    <dgm:pt modelId="{3B613D72-22AF-4AD8-BD49-80F1DDF8190D}" type="pres">
      <dgm:prSet presAssocID="{0EAF68F8-E344-4560-BAFE-F65F6834CB13}" presName="ConnectLine" presStyleLbl="sibTrans1D1" presStyleIdx="7" presStyleCnt="9"/>
      <dgm:spPr>
        <a:noFill/>
        <a:ln w="6350" cap="flat" cmpd="sng" algn="ctr">
          <a:solidFill>
            <a:schemeClr val="accent1">
              <a:hueOff val="0"/>
              <a:satOff val="0"/>
              <a:lumOff val="0"/>
              <a:alphaOff val="0"/>
            </a:schemeClr>
          </a:solidFill>
          <a:prstDash val="dash"/>
          <a:miter lim="800000"/>
        </a:ln>
        <a:effectLst/>
      </dgm:spPr>
    </dgm:pt>
    <dgm:pt modelId="{0F7971C6-9E8D-40EF-99DE-D0B9DCD7E352}" type="pres">
      <dgm:prSet presAssocID="{0EAF68F8-E344-4560-BAFE-F65F6834CB13}" presName="ConnectorPoint" presStyleLbl="alignNode1" presStyleIdx="7" presStyleCnt="9"/>
      <dgm:spPr/>
    </dgm:pt>
    <dgm:pt modelId="{17B7EEA4-B01F-46CE-B114-46F2A6826AE2}" type="pres">
      <dgm:prSet presAssocID="{0EAF68F8-E344-4560-BAFE-F65F6834CB13}" presName="EmptyPlaceHolder" presStyleCnt="0"/>
      <dgm:spPr/>
    </dgm:pt>
    <dgm:pt modelId="{3882F61E-685A-4D77-A422-C8BCAB5EA87A}" type="pres">
      <dgm:prSet presAssocID="{495A24F6-BE6F-46BC-8C1E-547089D1C8C6}" presName="spaceBetweenRectangles" presStyleCnt="0"/>
      <dgm:spPr/>
    </dgm:pt>
    <dgm:pt modelId="{69C78292-2A49-44FF-8515-EC056AC1DB7F}" type="pres">
      <dgm:prSet presAssocID="{18C0D674-A1F4-409B-A8D0-BA485A0680E2}" presName="composite" presStyleCnt="0"/>
      <dgm:spPr/>
    </dgm:pt>
    <dgm:pt modelId="{62182036-6E66-4ADC-9F22-51EFB73A3CB5}" type="pres">
      <dgm:prSet presAssocID="{18C0D674-A1F4-409B-A8D0-BA485A0680E2}" presName="L1TextContainer" presStyleLbl="revTx" presStyleIdx="8" presStyleCnt="9">
        <dgm:presLayoutVars>
          <dgm:chMax val="1"/>
          <dgm:chPref val="1"/>
          <dgm:bulletEnabled val="1"/>
        </dgm:presLayoutVars>
      </dgm:prSet>
      <dgm:spPr/>
    </dgm:pt>
    <dgm:pt modelId="{202DBA9B-9259-42ED-8626-2E6935340B69}" type="pres">
      <dgm:prSet presAssocID="{18C0D674-A1F4-409B-A8D0-BA485A0680E2}" presName="L2TextContainerWrapper" presStyleCnt="0">
        <dgm:presLayoutVars>
          <dgm:chMax val="0"/>
          <dgm:chPref val="0"/>
          <dgm:bulletEnabled val="1"/>
        </dgm:presLayoutVars>
      </dgm:prSet>
      <dgm:spPr/>
    </dgm:pt>
    <dgm:pt modelId="{92B43CCC-AEEC-4D15-AD7E-1E82AE75E560}" type="pres">
      <dgm:prSet presAssocID="{18C0D674-A1F4-409B-A8D0-BA485A0680E2}" presName="L2TextContainer" presStyleLbl="bgAcc1" presStyleIdx="8" presStyleCnt="9"/>
      <dgm:spPr/>
    </dgm:pt>
    <dgm:pt modelId="{C0E7F645-681D-4F8F-8B60-D1F057B23330}" type="pres">
      <dgm:prSet presAssocID="{18C0D674-A1F4-409B-A8D0-BA485A0680E2}" presName="FlexibleEmptyPlaceHolder" presStyleCnt="0"/>
      <dgm:spPr/>
    </dgm:pt>
    <dgm:pt modelId="{1EC80B7C-05E7-4FD6-A4E1-67BEF5142C24}" type="pres">
      <dgm:prSet presAssocID="{18C0D674-A1F4-409B-A8D0-BA485A0680E2}" presName="ConnectLine" presStyleLbl="sibTrans1D1" presStyleIdx="8" presStyleCnt="9"/>
      <dgm:spPr>
        <a:noFill/>
        <a:ln w="6350" cap="flat" cmpd="sng" algn="ctr">
          <a:solidFill>
            <a:schemeClr val="accent1">
              <a:hueOff val="0"/>
              <a:satOff val="0"/>
              <a:lumOff val="0"/>
              <a:alphaOff val="0"/>
            </a:schemeClr>
          </a:solidFill>
          <a:prstDash val="dash"/>
          <a:miter lim="800000"/>
        </a:ln>
        <a:effectLst/>
      </dgm:spPr>
    </dgm:pt>
    <dgm:pt modelId="{C1CF750E-B2BF-4C9F-80BF-F804D5F9AE28}" type="pres">
      <dgm:prSet presAssocID="{18C0D674-A1F4-409B-A8D0-BA485A0680E2}" presName="ConnectorPoint" presStyleLbl="alignNode1" presStyleIdx="8" presStyleCnt="9"/>
      <dgm:spPr/>
    </dgm:pt>
    <dgm:pt modelId="{5F27C368-5C00-4EC6-984C-CD245FF9635E}" type="pres">
      <dgm:prSet presAssocID="{18C0D674-A1F4-409B-A8D0-BA485A0680E2}" presName="EmptyPlaceHolder" presStyleCnt="0"/>
      <dgm:spPr/>
    </dgm:pt>
  </dgm:ptLst>
  <dgm:cxnLst>
    <dgm:cxn modelId="{E8B43F00-E5F7-4B96-AD31-285BC68CB980}" type="presOf" srcId="{F549450A-F20E-4D39-9BE9-7FEC87830F3D}" destId="{2EE78466-9F80-4648-8369-159C09166DA8}" srcOrd="0" destOrd="0" presId="urn:microsoft.com/office/officeart/2016/7/layout/BasicTimeline"/>
    <dgm:cxn modelId="{0484B106-A45F-43E7-B4BF-00482F3D4D7B}" srcId="{090B92F5-78D0-4A2C-8508-B3E1316F9877}" destId="{68EF2AA6-0AF5-420B-9E55-E41AD971B268}" srcOrd="0" destOrd="0" parTransId="{CBDC8C45-648C-4524-9B15-EEA70101DC89}" sibTransId="{803E19FF-19D9-42B6-8EEF-9FDBB09D5C46}"/>
    <dgm:cxn modelId="{62D39211-0CBC-4F43-B1CC-07F47D5D8A60}" srcId="{A2C45202-8EBA-48D2-A623-0FFD4236F906}" destId="{76FF9D25-3442-4692-AD52-5A9726E0DF74}" srcOrd="3" destOrd="0" parTransId="{EB721F56-FB94-4BD9-A1A6-BA8FF0F31C97}" sibTransId="{65383817-6BC7-4424-8006-FDA2BC2F99ED}"/>
    <dgm:cxn modelId="{F2A18A30-E1C5-4188-933F-EAD4ECACDD46}" type="presOf" srcId="{76FF9D25-3442-4692-AD52-5A9726E0DF74}" destId="{01FFC733-0EFC-488C-B2A2-8878C2C9762C}" srcOrd="0" destOrd="0" presId="urn:microsoft.com/office/officeart/2016/7/layout/BasicTimeline"/>
    <dgm:cxn modelId="{E531C531-1732-44F5-AD1B-52A048CCB2CA}" srcId="{18C0D674-A1F4-409B-A8D0-BA485A0680E2}" destId="{516BDC52-3CE8-494F-BDEA-DB668F28C821}" srcOrd="0" destOrd="0" parTransId="{C3CB7CF4-FAD7-4445-ABFA-34C76D836141}" sibTransId="{416CB132-E78F-48A2-AA12-767DF304B0CD}"/>
    <dgm:cxn modelId="{4C6A6F36-56AA-4854-B37E-86BC06862372}" type="presOf" srcId="{D8017692-9ABF-4CAF-AA1E-DBEFBC8691B5}" destId="{D2AC9D9A-573C-4608-A0AA-CCCF04DFF4EE}" srcOrd="0" destOrd="0" presId="urn:microsoft.com/office/officeart/2016/7/layout/BasicTimeline"/>
    <dgm:cxn modelId="{C685A03E-1FBB-4F6C-96A9-8252B7A70ACC}" type="presOf" srcId="{68EF2AA6-0AF5-420B-9E55-E41AD971B268}" destId="{28F16C79-87F0-49C0-BC51-B2DB9CE719F1}" srcOrd="0" destOrd="0" presId="urn:microsoft.com/office/officeart/2016/7/layout/BasicTimeline"/>
    <dgm:cxn modelId="{F6BF6840-19E0-48A5-9428-ECCD81CD9CF9}" type="presOf" srcId="{CD71EDEE-7A0C-4CBF-A9DC-D4CF3909B2D9}" destId="{00E37E9D-466D-43E5-90F5-E7FFF63EB3BE}" srcOrd="0" destOrd="0" presId="urn:microsoft.com/office/officeart/2016/7/layout/BasicTimeline"/>
    <dgm:cxn modelId="{2448B541-3F61-4380-8CA9-C2763706C78D}" srcId="{A2C45202-8EBA-48D2-A623-0FFD4236F906}" destId="{0EAF68F8-E344-4560-BAFE-F65F6834CB13}" srcOrd="7" destOrd="0" parTransId="{C23C35C6-CBF2-48BB-A9BC-FED1A3DD2E70}" sibTransId="{495A24F6-BE6F-46BC-8C1E-547089D1C8C6}"/>
    <dgm:cxn modelId="{510D0B42-0397-4724-9B30-20D793FAE94C}" srcId="{F3951001-4F59-4678-B4BF-123BF350D83B}" destId="{CD71EDEE-7A0C-4CBF-A9DC-D4CF3909B2D9}" srcOrd="0" destOrd="0" parTransId="{1991E61F-AAAE-450D-A027-3164D606FBFF}" sibTransId="{82CC0E47-D032-4C35-93EE-8C2322BC9781}"/>
    <dgm:cxn modelId="{0BF52748-AD3A-495F-9EEC-D7EE41C26528}" srcId="{988B2507-537B-4680-8B34-9FCBE4CAFAC2}" destId="{964DBC45-2774-49AC-BEF2-9805EB40AF59}" srcOrd="0" destOrd="0" parTransId="{808AE169-E8D2-419A-B661-461C33CF8FCA}" sibTransId="{A7704287-0B23-444A-B9AE-80D571E7AB8A}"/>
    <dgm:cxn modelId="{63AE3A4C-FB16-41D6-899C-DC3B65946253}" type="presOf" srcId="{A451DF5F-FD43-4D1A-BD5F-B8EA2364755E}" destId="{126887D8-762E-430C-8F66-91596C148205}" srcOrd="0" destOrd="0" presId="urn:microsoft.com/office/officeart/2016/7/layout/BasicTimeline"/>
    <dgm:cxn modelId="{B6D0BA4D-ABB6-463E-8EED-DFA88650A5FF}" type="presOf" srcId="{964DBC45-2774-49AC-BEF2-9805EB40AF59}" destId="{4A996ED4-9F7B-44B0-905C-45F8CF29D650}" srcOrd="0" destOrd="0" presId="urn:microsoft.com/office/officeart/2016/7/layout/BasicTimeline"/>
    <dgm:cxn modelId="{6F534352-D5AC-438C-A1F0-8A2AB6F14C68}" srcId="{A2C45202-8EBA-48D2-A623-0FFD4236F906}" destId="{F3951001-4F59-4678-B4BF-123BF350D83B}" srcOrd="1" destOrd="0" parTransId="{DF31BB8F-FD16-42C7-A015-B72FC3CE48D5}" sibTransId="{BC0A2F69-8717-40EE-913D-84294657DA07}"/>
    <dgm:cxn modelId="{DCFBC755-B9CE-4C74-A27E-37EB068C89C0}" type="presOf" srcId="{18C0D674-A1F4-409B-A8D0-BA485A0680E2}" destId="{62182036-6E66-4ADC-9F22-51EFB73A3CB5}" srcOrd="0" destOrd="0" presId="urn:microsoft.com/office/officeart/2016/7/layout/BasicTimeline"/>
    <dgm:cxn modelId="{B66D6E78-BBEC-4F3C-A96F-052E36A3ED36}" srcId="{A2C45202-8EBA-48D2-A623-0FFD4236F906}" destId="{0AC8DA06-EA01-4717-B473-9CC506BB2FF3}" srcOrd="6" destOrd="0" parTransId="{01CA2B22-9B45-44AE-85BB-4EB4EE571670}" sibTransId="{E9ED17F7-F46C-4F98-8B16-2B60AB44C7BB}"/>
    <dgm:cxn modelId="{B9DDE47E-C1AD-4EC3-A3A3-92A89F8B67D0}" type="presOf" srcId="{0A7051FF-CA1E-4D80-867A-0D359FD3F704}" destId="{07ED60DA-9FB7-4F22-B2E0-D0F1E2234AE9}" srcOrd="0" destOrd="0" presId="urn:microsoft.com/office/officeart/2016/7/layout/BasicTimeline"/>
    <dgm:cxn modelId="{3F14BB7F-81B4-4E93-A365-870750FD127A}" type="presOf" srcId="{F3951001-4F59-4678-B4BF-123BF350D83B}" destId="{46B0DF69-3BB9-483A-9759-974353E2B2DA}" srcOrd="0" destOrd="0" presId="urn:microsoft.com/office/officeart/2016/7/layout/BasicTimeline"/>
    <dgm:cxn modelId="{D6976888-5C3B-4DFD-AF2D-0192666426C5}" type="presOf" srcId="{0EAF68F8-E344-4560-BAFE-F65F6834CB13}" destId="{54A5FCCE-8C62-4393-971D-8D9755FAFC7C}" srcOrd="0" destOrd="0" presId="urn:microsoft.com/office/officeart/2016/7/layout/BasicTimeline"/>
    <dgm:cxn modelId="{07AD318A-FA9B-4CA3-99CC-BD402D5BBAE0}" srcId="{76FF9D25-3442-4692-AD52-5A9726E0DF74}" destId="{D8017692-9ABF-4CAF-AA1E-DBEFBC8691B5}" srcOrd="0" destOrd="0" parTransId="{DABCBBAC-2220-49E2-979B-D1BEAA9FA798}" sibTransId="{1D3B2D4E-F0DB-446E-B2B6-02EA0375CAAD}"/>
    <dgm:cxn modelId="{71B4008E-5C04-4562-9A98-B1E31B4E8519}" type="presOf" srcId="{516BDC52-3CE8-494F-BDEA-DB668F28C821}" destId="{92B43CCC-AEEC-4D15-AD7E-1E82AE75E560}" srcOrd="0" destOrd="0" presId="urn:microsoft.com/office/officeart/2016/7/layout/BasicTimeline"/>
    <dgm:cxn modelId="{16745D92-8C62-4D66-80D8-100EFCDD7491}" srcId="{A2C45202-8EBA-48D2-A623-0FFD4236F906}" destId="{18C0D674-A1F4-409B-A8D0-BA485A0680E2}" srcOrd="8" destOrd="0" parTransId="{6F380EC2-9B64-40C1-94B9-15436C342916}" sibTransId="{D9F7CEE9-C372-4FD2-9658-C74A243EE5C1}"/>
    <dgm:cxn modelId="{6AEE7796-A073-4B60-A3A2-EE76749426B7}" srcId="{A2C45202-8EBA-48D2-A623-0FFD4236F906}" destId="{2D334B1B-8D5C-47E8-BFC1-B28F80CD95E5}" srcOrd="4" destOrd="0" parTransId="{2AE768B3-232C-4200-AF8D-7C8CCABEAC12}" sibTransId="{1BFAC563-EA16-413A-AF3B-C1CA46463CF1}"/>
    <dgm:cxn modelId="{E272B19A-7CE1-4FF4-A237-7A5B52FC180C}" type="presOf" srcId="{A2C45202-8EBA-48D2-A623-0FFD4236F906}" destId="{D6AD0B9E-C876-4CBF-9DD1-4C0D8AFFD000}" srcOrd="0" destOrd="0" presId="urn:microsoft.com/office/officeart/2016/7/layout/BasicTimeline"/>
    <dgm:cxn modelId="{5943CBA4-31A5-4F4A-87F9-518DD3F1E8DC}" srcId="{A2C45202-8EBA-48D2-A623-0FFD4236F906}" destId="{A451DF5F-FD43-4D1A-BD5F-B8EA2364755E}" srcOrd="2" destOrd="0" parTransId="{9AD13309-C697-4127-A568-9890797782AB}" sibTransId="{7CC0D727-C39C-42E0-8787-7752D49743D6}"/>
    <dgm:cxn modelId="{FD14B8AC-ED9E-473E-97B6-49A290B402BF}" srcId="{A2C45202-8EBA-48D2-A623-0FFD4236F906}" destId="{090B92F5-78D0-4A2C-8508-B3E1316F9877}" srcOrd="0" destOrd="0" parTransId="{328D5DA6-DF7C-445C-AA67-D8DCD1051315}" sibTransId="{E0A92B21-BCE2-4C2A-B748-D14BCAB0C6B5}"/>
    <dgm:cxn modelId="{93011BB9-35A6-4FBD-A632-577842D80D1B}" srcId="{A2C45202-8EBA-48D2-A623-0FFD4236F906}" destId="{988B2507-537B-4680-8B34-9FCBE4CAFAC2}" srcOrd="5" destOrd="0" parTransId="{0096B9D6-2016-4E76-97BC-BB6CE70EC30B}" sibTransId="{3DC8876F-07EF-4392-B60C-3330E0E5C57E}"/>
    <dgm:cxn modelId="{F70372BA-7BE8-4912-82E9-72FE479C4184}" type="presOf" srcId="{50A572D4-6734-4F36-BA0A-28ED1AA21A71}" destId="{0BCC6773-DDE0-4566-ADFE-26A94AC6B100}" srcOrd="0" destOrd="0" presId="urn:microsoft.com/office/officeart/2016/7/layout/BasicTimeline"/>
    <dgm:cxn modelId="{154813C7-EC39-42BD-86DC-7E42A0F1B89B}" type="presOf" srcId="{090B92F5-78D0-4A2C-8508-B3E1316F9877}" destId="{E9BC5747-6BED-4118-886C-9611CAA34482}" srcOrd="0" destOrd="0" presId="urn:microsoft.com/office/officeart/2016/7/layout/BasicTimeline"/>
    <dgm:cxn modelId="{C0A115C8-5D12-4065-9F1C-2A7171B9BC9E}" type="presOf" srcId="{C4D66874-2506-4BC7-83FE-42D4AE9B42D1}" destId="{25B089D6-1CFC-4A0F-9AFF-758FDC4B6301}" srcOrd="0" destOrd="0" presId="urn:microsoft.com/office/officeart/2016/7/layout/BasicTimeline"/>
    <dgm:cxn modelId="{6EDB4BCA-CB27-47F6-909D-EDF082F4BABB}" type="presOf" srcId="{988B2507-537B-4680-8B34-9FCBE4CAFAC2}" destId="{17219C4D-EAF4-49F9-B7EE-F02B2AE8ADDF}" srcOrd="0" destOrd="0" presId="urn:microsoft.com/office/officeart/2016/7/layout/BasicTimeline"/>
    <dgm:cxn modelId="{1177F1CF-7DBB-40AF-A0A3-4B600557E9C8}" srcId="{2D334B1B-8D5C-47E8-BFC1-B28F80CD95E5}" destId="{0A7051FF-CA1E-4D80-867A-0D359FD3F704}" srcOrd="0" destOrd="0" parTransId="{7F5FCF64-04EB-488A-A9F6-48C2AC6F7A98}" sibTransId="{53CD33E3-5275-43B1-97DE-6ECC4E4DC87D}"/>
    <dgm:cxn modelId="{95A9D7D1-6546-4A64-8818-C2DCDF61E8D1}" srcId="{0AC8DA06-EA01-4717-B473-9CC506BB2FF3}" destId="{F549450A-F20E-4D39-9BE9-7FEC87830F3D}" srcOrd="0" destOrd="0" parTransId="{D05C6A80-1FAC-42BA-BE4C-26D9D8990B6C}" sibTransId="{5FA6EA73-772F-423B-B54E-C5F962EA3F1B}"/>
    <dgm:cxn modelId="{8652BBD6-1FBC-4B94-9CE0-205A3E948D57}" srcId="{A451DF5F-FD43-4D1A-BD5F-B8EA2364755E}" destId="{50A572D4-6734-4F36-BA0A-28ED1AA21A71}" srcOrd="0" destOrd="0" parTransId="{42650295-6A86-4479-9181-D806B1EECB9D}" sibTransId="{736936D5-88F4-46A1-BEBE-375FE8346A70}"/>
    <dgm:cxn modelId="{2876DEE2-DEA3-4F7C-A571-5A7EB3E636AF}" type="presOf" srcId="{2D334B1B-8D5C-47E8-BFC1-B28F80CD95E5}" destId="{D8B4F55F-57E5-4C46-9AB6-BCCD07CC73F2}" srcOrd="0" destOrd="0" presId="urn:microsoft.com/office/officeart/2016/7/layout/BasicTimeline"/>
    <dgm:cxn modelId="{970D6EF8-9632-48C7-B873-0111DEE969E8}" type="presOf" srcId="{0AC8DA06-EA01-4717-B473-9CC506BB2FF3}" destId="{4100AFD7-31A2-4E23-94E7-87D0000638DD}" srcOrd="0" destOrd="0" presId="urn:microsoft.com/office/officeart/2016/7/layout/BasicTimeline"/>
    <dgm:cxn modelId="{1E2208FF-AA40-4AA7-B053-5001B1FC7313}" srcId="{0EAF68F8-E344-4560-BAFE-F65F6834CB13}" destId="{C4D66874-2506-4BC7-83FE-42D4AE9B42D1}" srcOrd="0" destOrd="0" parTransId="{36EA17B8-C282-4ED6-848D-998DAE96EC17}" sibTransId="{2EB6033A-DCED-42F5-8E00-A4CA54FC9CA5}"/>
    <dgm:cxn modelId="{7A0F2DDA-5F11-4B96-BD95-DA170E7D836B}" type="presParOf" srcId="{D6AD0B9E-C876-4CBF-9DD1-4C0D8AFFD000}" destId="{76BD2622-7FEA-40FC-82C7-F1552979DCE0}" srcOrd="0" destOrd="0" presId="urn:microsoft.com/office/officeart/2016/7/layout/BasicTimeline"/>
    <dgm:cxn modelId="{445F55B4-5F11-44DC-83C2-6EFF25C71038}" type="presParOf" srcId="{D6AD0B9E-C876-4CBF-9DD1-4C0D8AFFD000}" destId="{613BFB66-BDFA-495F-A200-0F4412DC5D42}" srcOrd="1" destOrd="0" presId="urn:microsoft.com/office/officeart/2016/7/layout/BasicTimeline"/>
    <dgm:cxn modelId="{498EB488-B193-467A-851F-D98FB7C75942}" type="presParOf" srcId="{613BFB66-BDFA-495F-A200-0F4412DC5D42}" destId="{D40B9AA6-D4FD-49B8-9C32-FFE49D28BA79}" srcOrd="0" destOrd="0" presId="urn:microsoft.com/office/officeart/2016/7/layout/BasicTimeline"/>
    <dgm:cxn modelId="{B5F77F8B-6938-4C63-8EC4-C809E87DE95E}" type="presParOf" srcId="{D40B9AA6-D4FD-49B8-9C32-FFE49D28BA79}" destId="{E9BC5747-6BED-4118-886C-9611CAA34482}" srcOrd="0" destOrd="0" presId="urn:microsoft.com/office/officeart/2016/7/layout/BasicTimeline"/>
    <dgm:cxn modelId="{1481D6F2-C55C-415C-A7D2-66DD75665D6C}" type="presParOf" srcId="{D40B9AA6-D4FD-49B8-9C32-FFE49D28BA79}" destId="{AA4C51BF-759F-44AD-BA42-0371FA40A629}" srcOrd="1" destOrd="0" presId="urn:microsoft.com/office/officeart/2016/7/layout/BasicTimeline"/>
    <dgm:cxn modelId="{BF29A41A-A178-4EB6-BFBD-76CAEB7BB0B0}" type="presParOf" srcId="{AA4C51BF-759F-44AD-BA42-0371FA40A629}" destId="{28F16C79-87F0-49C0-BC51-B2DB9CE719F1}" srcOrd="0" destOrd="0" presId="urn:microsoft.com/office/officeart/2016/7/layout/BasicTimeline"/>
    <dgm:cxn modelId="{D8C9B25E-B23A-42F4-8599-93B308D359D7}" type="presParOf" srcId="{AA4C51BF-759F-44AD-BA42-0371FA40A629}" destId="{54CF925C-1EEC-484D-9BC1-7A1DEE07F74C}" srcOrd="1" destOrd="0" presId="urn:microsoft.com/office/officeart/2016/7/layout/BasicTimeline"/>
    <dgm:cxn modelId="{AD242790-C5A2-4CCE-B9C3-4802824D5CAA}" type="presParOf" srcId="{D40B9AA6-D4FD-49B8-9C32-FFE49D28BA79}" destId="{AC4FB31B-5E81-4516-851B-FFF23F78FD5E}" srcOrd="2" destOrd="0" presId="urn:microsoft.com/office/officeart/2016/7/layout/BasicTimeline"/>
    <dgm:cxn modelId="{C96308E6-8B69-4C87-ADCB-CA2EDC738982}" type="presParOf" srcId="{D40B9AA6-D4FD-49B8-9C32-FFE49D28BA79}" destId="{D896DACA-34B7-452D-BE10-65B489347CDA}" srcOrd="3" destOrd="0" presId="urn:microsoft.com/office/officeart/2016/7/layout/BasicTimeline"/>
    <dgm:cxn modelId="{BF25B084-B01E-4D12-86F4-20058A89AA1F}" type="presParOf" srcId="{D40B9AA6-D4FD-49B8-9C32-FFE49D28BA79}" destId="{F7CA1E73-6926-4F83-B7A5-63EC7A2AF62F}" srcOrd="4" destOrd="0" presId="urn:microsoft.com/office/officeart/2016/7/layout/BasicTimeline"/>
    <dgm:cxn modelId="{4A53AA03-6E75-4084-94B8-008F59789138}" type="presParOf" srcId="{613BFB66-BDFA-495F-A200-0F4412DC5D42}" destId="{163E3270-4F37-48AF-8FBE-11469919D6A9}" srcOrd="1" destOrd="0" presId="urn:microsoft.com/office/officeart/2016/7/layout/BasicTimeline"/>
    <dgm:cxn modelId="{F335CC2A-F1D3-4EE8-B0FF-B2163C064DAC}" type="presParOf" srcId="{613BFB66-BDFA-495F-A200-0F4412DC5D42}" destId="{51F2F867-097D-49CC-8602-DE4BB0BB2E4C}" srcOrd="2" destOrd="0" presId="urn:microsoft.com/office/officeart/2016/7/layout/BasicTimeline"/>
    <dgm:cxn modelId="{1EE8702B-6ECD-4384-9C2C-FB6997811115}" type="presParOf" srcId="{51F2F867-097D-49CC-8602-DE4BB0BB2E4C}" destId="{46B0DF69-3BB9-483A-9759-974353E2B2DA}" srcOrd="0" destOrd="0" presId="urn:microsoft.com/office/officeart/2016/7/layout/BasicTimeline"/>
    <dgm:cxn modelId="{65A10ED1-5E41-4F7B-A818-70A8A57867B2}" type="presParOf" srcId="{51F2F867-097D-49CC-8602-DE4BB0BB2E4C}" destId="{60F8B6F9-015B-4F70-803B-E41F2203C3F5}" srcOrd="1" destOrd="0" presId="urn:microsoft.com/office/officeart/2016/7/layout/BasicTimeline"/>
    <dgm:cxn modelId="{330D741F-EB67-4A35-8994-7048438C4BE2}" type="presParOf" srcId="{60F8B6F9-015B-4F70-803B-E41F2203C3F5}" destId="{00E37E9D-466D-43E5-90F5-E7FFF63EB3BE}" srcOrd="0" destOrd="0" presId="urn:microsoft.com/office/officeart/2016/7/layout/BasicTimeline"/>
    <dgm:cxn modelId="{F2BC3684-A99A-42C5-9082-6275CEF2343E}" type="presParOf" srcId="{60F8B6F9-015B-4F70-803B-E41F2203C3F5}" destId="{07A6C4F4-5D4A-4318-9CEC-1D2B44176D14}" srcOrd="1" destOrd="0" presId="urn:microsoft.com/office/officeart/2016/7/layout/BasicTimeline"/>
    <dgm:cxn modelId="{BF91419E-AE9D-425C-97C1-1096FB92478E}" type="presParOf" srcId="{51F2F867-097D-49CC-8602-DE4BB0BB2E4C}" destId="{9A7F5D79-022A-4D90-85F6-75C2CF26D66E}" srcOrd="2" destOrd="0" presId="urn:microsoft.com/office/officeart/2016/7/layout/BasicTimeline"/>
    <dgm:cxn modelId="{9977C82B-7105-4FB9-915D-887C22FB9B7F}" type="presParOf" srcId="{51F2F867-097D-49CC-8602-DE4BB0BB2E4C}" destId="{72F9FF52-9060-49B1-9175-28D54E4B7A88}" srcOrd="3" destOrd="0" presId="urn:microsoft.com/office/officeart/2016/7/layout/BasicTimeline"/>
    <dgm:cxn modelId="{3EAC01BF-7407-41C3-B5C2-4D5053EE2F41}" type="presParOf" srcId="{51F2F867-097D-49CC-8602-DE4BB0BB2E4C}" destId="{CAED959B-D079-47ED-AACF-4525099AAAA1}" srcOrd="4" destOrd="0" presId="urn:microsoft.com/office/officeart/2016/7/layout/BasicTimeline"/>
    <dgm:cxn modelId="{5C47E69C-6164-47BB-8F31-AD0B4DBE0B83}" type="presParOf" srcId="{613BFB66-BDFA-495F-A200-0F4412DC5D42}" destId="{DE334048-FCD7-4036-B6A1-3E47FEBAB78C}" srcOrd="3" destOrd="0" presId="urn:microsoft.com/office/officeart/2016/7/layout/BasicTimeline"/>
    <dgm:cxn modelId="{DE383ED5-F829-4842-92EC-8D9EE48AC487}" type="presParOf" srcId="{613BFB66-BDFA-495F-A200-0F4412DC5D42}" destId="{D8B87DD7-2FD2-4B4F-8826-E438848151A0}" srcOrd="4" destOrd="0" presId="urn:microsoft.com/office/officeart/2016/7/layout/BasicTimeline"/>
    <dgm:cxn modelId="{035BA44C-62EC-46B7-AF94-F72D7B085E8D}" type="presParOf" srcId="{D8B87DD7-2FD2-4B4F-8826-E438848151A0}" destId="{126887D8-762E-430C-8F66-91596C148205}" srcOrd="0" destOrd="0" presId="urn:microsoft.com/office/officeart/2016/7/layout/BasicTimeline"/>
    <dgm:cxn modelId="{8CF6D956-EE25-4043-9D64-F7E33FBA5981}" type="presParOf" srcId="{D8B87DD7-2FD2-4B4F-8826-E438848151A0}" destId="{03FD95A4-6E26-49CF-8C5E-D8EA271E86F9}" srcOrd="1" destOrd="0" presId="urn:microsoft.com/office/officeart/2016/7/layout/BasicTimeline"/>
    <dgm:cxn modelId="{FCD7AFA3-694A-4964-988A-37EF7184A83C}" type="presParOf" srcId="{03FD95A4-6E26-49CF-8C5E-D8EA271E86F9}" destId="{0BCC6773-DDE0-4566-ADFE-26A94AC6B100}" srcOrd="0" destOrd="0" presId="urn:microsoft.com/office/officeart/2016/7/layout/BasicTimeline"/>
    <dgm:cxn modelId="{D8E56F4D-9002-4385-9213-BC27FDC7A0C0}" type="presParOf" srcId="{03FD95A4-6E26-49CF-8C5E-D8EA271E86F9}" destId="{2F1AF407-C9B4-405D-B8F7-909756C71F00}" srcOrd="1" destOrd="0" presId="urn:microsoft.com/office/officeart/2016/7/layout/BasicTimeline"/>
    <dgm:cxn modelId="{4FC77587-512E-4ABF-A8CD-A88AE874103F}" type="presParOf" srcId="{D8B87DD7-2FD2-4B4F-8826-E438848151A0}" destId="{178ACAD9-A5C2-4E93-BECE-06086B236CEC}" srcOrd="2" destOrd="0" presId="urn:microsoft.com/office/officeart/2016/7/layout/BasicTimeline"/>
    <dgm:cxn modelId="{6FC10187-1A1C-42DD-9999-14249B30135C}" type="presParOf" srcId="{D8B87DD7-2FD2-4B4F-8826-E438848151A0}" destId="{51AAD738-A7B2-4ADE-8067-455E244DF63E}" srcOrd="3" destOrd="0" presId="urn:microsoft.com/office/officeart/2016/7/layout/BasicTimeline"/>
    <dgm:cxn modelId="{95B8BBF7-B0DF-4537-9261-0A85674D9690}" type="presParOf" srcId="{D8B87DD7-2FD2-4B4F-8826-E438848151A0}" destId="{BB2CF7CA-2E82-4814-838E-E20E8506C890}" srcOrd="4" destOrd="0" presId="urn:microsoft.com/office/officeart/2016/7/layout/BasicTimeline"/>
    <dgm:cxn modelId="{F22B3157-7222-453A-8356-2FCC3039B236}" type="presParOf" srcId="{613BFB66-BDFA-495F-A200-0F4412DC5D42}" destId="{C3FF8E58-3AF1-4117-8126-8DEAB38C7A27}" srcOrd="5" destOrd="0" presId="urn:microsoft.com/office/officeart/2016/7/layout/BasicTimeline"/>
    <dgm:cxn modelId="{CF7F3A6E-01D3-4654-9725-FBBC43F5162E}" type="presParOf" srcId="{613BFB66-BDFA-495F-A200-0F4412DC5D42}" destId="{C6617DC9-1A43-4BDC-9CAF-A488D7FEB4D2}" srcOrd="6" destOrd="0" presId="urn:microsoft.com/office/officeart/2016/7/layout/BasicTimeline"/>
    <dgm:cxn modelId="{873BDD25-E27C-4928-A861-B1D28F3459F2}" type="presParOf" srcId="{C6617DC9-1A43-4BDC-9CAF-A488D7FEB4D2}" destId="{01FFC733-0EFC-488C-B2A2-8878C2C9762C}" srcOrd="0" destOrd="0" presId="urn:microsoft.com/office/officeart/2016/7/layout/BasicTimeline"/>
    <dgm:cxn modelId="{6E9DECE3-CAB9-4BE9-8CFB-3CE003F0459B}" type="presParOf" srcId="{C6617DC9-1A43-4BDC-9CAF-A488D7FEB4D2}" destId="{E47384F7-105A-40D7-AEC1-51EE0B003190}" srcOrd="1" destOrd="0" presId="urn:microsoft.com/office/officeart/2016/7/layout/BasicTimeline"/>
    <dgm:cxn modelId="{6CEACE29-3E0A-4D3B-A1FD-D3736935D2E6}" type="presParOf" srcId="{E47384F7-105A-40D7-AEC1-51EE0B003190}" destId="{D2AC9D9A-573C-4608-A0AA-CCCF04DFF4EE}" srcOrd="0" destOrd="0" presId="urn:microsoft.com/office/officeart/2016/7/layout/BasicTimeline"/>
    <dgm:cxn modelId="{D39F04E5-5658-4131-947D-7D2B0840BC08}" type="presParOf" srcId="{E47384F7-105A-40D7-AEC1-51EE0B003190}" destId="{369081BB-7F48-4892-885E-DE4C7576696C}" srcOrd="1" destOrd="0" presId="urn:microsoft.com/office/officeart/2016/7/layout/BasicTimeline"/>
    <dgm:cxn modelId="{23711291-66C7-487B-A2E4-2A7E8A3472A5}" type="presParOf" srcId="{C6617DC9-1A43-4BDC-9CAF-A488D7FEB4D2}" destId="{CADBD7F0-3497-43C5-8521-0D3BF59D93BD}" srcOrd="2" destOrd="0" presId="urn:microsoft.com/office/officeart/2016/7/layout/BasicTimeline"/>
    <dgm:cxn modelId="{DA786E16-841D-4395-8982-7CA1AC04F3DD}" type="presParOf" srcId="{C6617DC9-1A43-4BDC-9CAF-A488D7FEB4D2}" destId="{DFF8B65E-9CE2-4365-B0C9-FB65AEBE179D}" srcOrd="3" destOrd="0" presId="urn:microsoft.com/office/officeart/2016/7/layout/BasicTimeline"/>
    <dgm:cxn modelId="{2FB16D47-515D-419E-884A-871E93FAF84A}" type="presParOf" srcId="{C6617DC9-1A43-4BDC-9CAF-A488D7FEB4D2}" destId="{C566522F-53CB-4EBF-8F2A-2D0C04A7A8D6}" srcOrd="4" destOrd="0" presId="urn:microsoft.com/office/officeart/2016/7/layout/BasicTimeline"/>
    <dgm:cxn modelId="{AE0EE063-2DC6-4C53-BE65-BABB9D4D52AF}" type="presParOf" srcId="{613BFB66-BDFA-495F-A200-0F4412DC5D42}" destId="{61D76C90-2FC1-4F8D-8B83-A21817FC754C}" srcOrd="7" destOrd="0" presId="urn:microsoft.com/office/officeart/2016/7/layout/BasicTimeline"/>
    <dgm:cxn modelId="{C9D53FDD-2A13-494E-83DB-E96F2A4A5A40}" type="presParOf" srcId="{613BFB66-BDFA-495F-A200-0F4412DC5D42}" destId="{BBCB3AED-B9FE-4595-B74F-4F914D3B45AE}" srcOrd="8" destOrd="0" presId="urn:microsoft.com/office/officeart/2016/7/layout/BasicTimeline"/>
    <dgm:cxn modelId="{6902A9CE-A32D-44FA-99E1-CB7BF72E51D5}" type="presParOf" srcId="{BBCB3AED-B9FE-4595-B74F-4F914D3B45AE}" destId="{D8B4F55F-57E5-4C46-9AB6-BCCD07CC73F2}" srcOrd="0" destOrd="0" presId="urn:microsoft.com/office/officeart/2016/7/layout/BasicTimeline"/>
    <dgm:cxn modelId="{33A40323-48CE-4166-81EB-07D23DD4AF63}" type="presParOf" srcId="{BBCB3AED-B9FE-4595-B74F-4F914D3B45AE}" destId="{A985F9BF-DB42-4FB3-B49E-F79F41F62D34}" srcOrd="1" destOrd="0" presId="urn:microsoft.com/office/officeart/2016/7/layout/BasicTimeline"/>
    <dgm:cxn modelId="{95129118-EC61-449E-B74D-EDA49D401150}" type="presParOf" srcId="{A985F9BF-DB42-4FB3-B49E-F79F41F62D34}" destId="{07ED60DA-9FB7-4F22-B2E0-D0F1E2234AE9}" srcOrd="0" destOrd="0" presId="urn:microsoft.com/office/officeart/2016/7/layout/BasicTimeline"/>
    <dgm:cxn modelId="{54FEC997-40EA-4D09-A984-604C258FC4E9}" type="presParOf" srcId="{A985F9BF-DB42-4FB3-B49E-F79F41F62D34}" destId="{3CE76005-4C11-40F3-AE44-D4859AF0E6EA}" srcOrd="1" destOrd="0" presId="urn:microsoft.com/office/officeart/2016/7/layout/BasicTimeline"/>
    <dgm:cxn modelId="{B48B96ED-8BCF-4A7F-BC7B-6B2D69B79D51}" type="presParOf" srcId="{BBCB3AED-B9FE-4595-B74F-4F914D3B45AE}" destId="{85BD69B3-F059-4265-8228-5803BE7CD30D}" srcOrd="2" destOrd="0" presId="urn:microsoft.com/office/officeart/2016/7/layout/BasicTimeline"/>
    <dgm:cxn modelId="{C5E12F83-0AEA-4356-B979-CAF6FEF42C02}" type="presParOf" srcId="{BBCB3AED-B9FE-4595-B74F-4F914D3B45AE}" destId="{508F1467-6C8A-493C-921B-823C6CCAEFEF}" srcOrd="3" destOrd="0" presId="urn:microsoft.com/office/officeart/2016/7/layout/BasicTimeline"/>
    <dgm:cxn modelId="{98C4F8B8-BBC7-4B63-BB6A-0C75DECE5700}" type="presParOf" srcId="{BBCB3AED-B9FE-4595-B74F-4F914D3B45AE}" destId="{B82D57BC-59C9-445F-B8AB-F29241161327}" srcOrd="4" destOrd="0" presId="urn:microsoft.com/office/officeart/2016/7/layout/BasicTimeline"/>
    <dgm:cxn modelId="{36C30450-3589-442B-9937-BE1FCF962BBF}" type="presParOf" srcId="{613BFB66-BDFA-495F-A200-0F4412DC5D42}" destId="{25C05CEC-E715-4FFA-83CF-6C6AEA2EA5E9}" srcOrd="9" destOrd="0" presId="urn:microsoft.com/office/officeart/2016/7/layout/BasicTimeline"/>
    <dgm:cxn modelId="{28408603-5207-4425-81EB-FE8EEE1EC155}" type="presParOf" srcId="{613BFB66-BDFA-495F-A200-0F4412DC5D42}" destId="{1CD9E856-B7AE-442E-97AF-B4FFFC42247B}" srcOrd="10" destOrd="0" presId="urn:microsoft.com/office/officeart/2016/7/layout/BasicTimeline"/>
    <dgm:cxn modelId="{483A43B7-FBA1-4C3F-9B7E-687414E7554C}" type="presParOf" srcId="{1CD9E856-B7AE-442E-97AF-B4FFFC42247B}" destId="{17219C4D-EAF4-49F9-B7EE-F02B2AE8ADDF}" srcOrd="0" destOrd="0" presId="urn:microsoft.com/office/officeart/2016/7/layout/BasicTimeline"/>
    <dgm:cxn modelId="{C6379F71-849B-44B7-B5C8-7F4940EFA7E0}" type="presParOf" srcId="{1CD9E856-B7AE-442E-97AF-B4FFFC42247B}" destId="{040FB868-9BD5-4361-A5AC-4678FA1F3E84}" srcOrd="1" destOrd="0" presId="urn:microsoft.com/office/officeart/2016/7/layout/BasicTimeline"/>
    <dgm:cxn modelId="{F15DC418-0DDB-4CF7-9CAC-B0D66EBFF5BD}" type="presParOf" srcId="{040FB868-9BD5-4361-A5AC-4678FA1F3E84}" destId="{4A996ED4-9F7B-44B0-905C-45F8CF29D650}" srcOrd="0" destOrd="0" presId="urn:microsoft.com/office/officeart/2016/7/layout/BasicTimeline"/>
    <dgm:cxn modelId="{C52C6585-7672-4632-8CBF-9945B7A220C1}" type="presParOf" srcId="{040FB868-9BD5-4361-A5AC-4678FA1F3E84}" destId="{71FA0D76-F97C-4E62-8F4F-9758AF34238F}" srcOrd="1" destOrd="0" presId="urn:microsoft.com/office/officeart/2016/7/layout/BasicTimeline"/>
    <dgm:cxn modelId="{8454527D-9595-4F27-8A7D-4B7A194098E6}" type="presParOf" srcId="{1CD9E856-B7AE-442E-97AF-B4FFFC42247B}" destId="{D08B00EA-953C-4353-91CB-544FF88F23DB}" srcOrd="2" destOrd="0" presId="urn:microsoft.com/office/officeart/2016/7/layout/BasicTimeline"/>
    <dgm:cxn modelId="{F844075A-CE15-4DA3-958D-9C4502E4134E}" type="presParOf" srcId="{1CD9E856-B7AE-442E-97AF-B4FFFC42247B}" destId="{E60AF08A-86A7-4077-BDE7-687D9CFF610F}" srcOrd="3" destOrd="0" presId="urn:microsoft.com/office/officeart/2016/7/layout/BasicTimeline"/>
    <dgm:cxn modelId="{B2E1655F-A8B0-4ED9-B633-1E53D6FF1893}" type="presParOf" srcId="{1CD9E856-B7AE-442E-97AF-B4FFFC42247B}" destId="{CF5FB93A-0927-41D3-9693-BC4A6A9FC52E}" srcOrd="4" destOrd="0" presId="urn:microsoft.com/office/officeart/2016/7/layout/BasicTimeline"/>
    <dgm:cxn modelId="{3DC7D72C-602F-47AA-8F41-770DA170D61D}" type="presParOf" srcId="{613BFB66-BDFA-495F-A200-0F4412DC5D42}" destId="{B5369FB3-BB59-46C9-9E02-4DF838119C1D}" srcOrd="11" destOrd="0" presId="urn:microsoft.com/office/officeart/2016/7/layout/BasicTimeline"/>
    <dgm:cxn modelId="{AB2B6068-FB9A-496D-A288-307141C53FFB}" type="presParOf" srcId="{613BFB66-BDFA-495F-A200-0F4412DC5D42}" destId="{2683394D-E9B0-4AC1-939A-B4B8EE1B4187}" srcOrd="12" destOrd="0" presId="urn:microsoft.com/office/officeart/2016/7/layout/BasicTimeline"/>
    <dgm:cxn modelId="{58A25B92-337F-4D11-9981-CAADF4A821D4}" type="presParOf" srcId="{2683394D-E9B0-4AC1-939A-B4B8EE1B4187}" destId="{4100AFD7-31A2-4E23-94E7-87D0000638DD}" srcOrd="0" destOrd="0" presId="urn:microsoft.com/office/officeart/2016/7/layout/BasicTimeline"/>
    <dgm:cxn modelId="{6469A69E-3C13-415F-AC85-768FBE26DCA7}" type="presParOf" srcId="{2683394D-E9B0-4AC1-939A-B4B8EE1B4187}" destId="{68C2A6E3-BC19-4873-8811-B07833181C64}" srcOrd="1" destOrd="0" presId="urn:microsoft.com/office/officeart/2016/7/layout/BasicTimeline"/>
    <dgm:cxn modelId="{B3C506B7-A182-4104-A528-41C78BF7E38E}" type="presParOf" srcId="{68C2A6E3-BC19-4873-8811-B07833181C64}" destId="{2EE78466-9F80-4648-8369-159C09166DA8}" srcOrd="0" destOrd="0" presId="urn:microsoft.com/office/officeart/2016/7/layout/BasicTimeline"/>
    <dgm:cxn modelId="{0D2147B0-12FA-4735-8446-85C68DB28A48}" type="presParOf" srcId="{68C2A6E3-BC19-4873-8811-B07833181C64}" destId="{BA7DB996-2AE2-4C19-8E05-37B76A4DF50C}" srcOrd="1" destOrd="0" presId="urn:microsoft.com/office/officeart/2016/7/layout/BasicTimeline"/>
    <dgm:cxn modelId="{0E2A2681-189A-4859-A807-903ECF92A2DB}" type="presParOf" srcId="{2683394D-E9B0-4AC1-939A-B4B8EE1B4187}" destId="{258EF84A-8ACD-4B62-A898-FAAE0D66BCAF}" srcOrd="2" destOrd="0" presId="urn:microsoft.com/office/officeart/2016/7/layout/BasicTimeline"/>
    <dgm:cxn modelId="{9AEB1A10-CE36-4434-87B0-C3CA9C033E64}" type="presParOf" srcId="{2683394D-E9B0-4AC1-939A-B4B8EE1B4187}" destId="{C8C9ED7E-49AD-4325-8FCA-92B0E6E93587}" srcOrd="3" destOrd="0" presId="urn:microsoft.com/office/officeart/2016/7/layout/BasicTimeline"/>
    <dgm:cxn modelId="{944DA4FC-316A-4CEF-9F84-DC2116BD5EEB}" type="presParOf" srcId="{2683394D-E9B0-4AC1-939A-B4B8EE1B4187}" destId="{287F2C6E-2FD7-48D0-ACD5-C50CBBDBEBB6}" srcOrd="4" destOrd="0" presId="urn:microsoft.com/office/officeart/2016/7/layout/BasicTimeline"/>
    <dgm:cxn modelId="{EE12796D-6A49-4882-AEAC-679AE5E8AB1D}" type="presParOf" srcId="{613BFB66-BDFA-495F-A200-0F4412DC5D42}" destId="{63E8699A-6682-49BA-A46A-8B40E9FDCA2D}" srcOrd="13" destOrd="0" presId="urn:microsoft.com/office/officeart/2016/7/layout/BasicTimeline"/>
    <dgm:cxn modelId="{7944F581-3765-4EB5-B3FE-107FE2147487}" type="presParOf" srcId="{613BFB66-BDFA-495F-A200-0F4412DC5D42}" destId="{D30028E9-7059-42BE-99C1-7D51C819BA49}" srcOrd="14" destOrd="0" presId="urn:microsoft.com/office/officeart/2016/7/layout/BasicTimeline"/>
    <dgm:cxn modelId="{D860FC76-6820-4231-B5C4-4C91A7515396}" type="presParOf" srcId="{D30028E9-7059-42BE-99C1-7D51C819BA49}" destId="{54A5FCCE-8C62-4393-971D-8D9755FAFC7C}" srcOrd="0" destOrd="0" presId="urn:microsoft.com/office/officeart/2016/7/layout/BasicTimeline"/>
    <dgm:cxn modelId="{C5D2E064-5ED4-4650-A679-1EB5F5237FCA}" type="presParOf" srcId="{D30028E9-7059-42BE-99C1-7D51C819BA49}" destId="{B61CC23B-B25C-4F50-AFED-7E194A42CDBD}" srcOrd="1" destOrd="0" presId="urn:microsoft.com/office/officeart/2016/7/layout/BasicTimeline"/>
    <dgm:cxn modelId="{BE685513-F36D-4945-962A-CE66A7CFA10A}" type="presParOf" srcId="{B61CC23B-B25C-4F50-AFED-7E194A42CDBD}" destId="{25B089D6-1CFC-4A0F-9AFF-758FDC4B6301}" srcOrd="0" destOrd="0" presId="urn:microsoft.com/office/officeart/2016/7/layout/BasicTimeline"/>
    <dgm:cxn modelId="{396BCA6F-5AFA-4CE8-B65D-3EED79E0B981}" type="presParOf" srcId="{B61CC23B-B25C-4F50-AFED-7E194A42CDBD}" destId="{E48A9B89-2E9A-4324-B775-DC50997FC8A4}" srcOrd="1" destOrd="0" presId="urn:microsoft.com/office/officeart/2016/7/layout/BasicTimeline"/>
    <dgm:cxn modelId="{AC7B0298-C849-4009-9392-1FE97A810550}" type="presParOf" srcId="{D30028E9-7059-42BE-99C1-7D51C819BA49}" destId="{3B613D72-22AF-4AD8-BD49-80F1DDF8190D}" srcOrd="2" destOrd="0" presId="urn:microsoft.com/office/officeart/2016/7/layout/BasicTimeline"/>
    <dgm:cxn modelId="{48C8E3C5-EDFB-41FF-A2A4-3ED1C8F527EC}" type="presParOf" srcId="{D30028E9-7059-42BE-99C1-7D51C819BA49}" destId="{0F7971C6-9E8D-40EF-99DE-D0B9DCD7E352}" srcOrd="3" destOrd="0" presId="urn:microsoft.com/office/officeart/2016/7/layout/BasicTimeline"/>
    <dgm:cxn modelId="{E75754C3-2367-4C2D-B27F-2F0E7012A3CA}" type="presParOf" srcId="{D30028E9-7059-42BE-99C1-7D51C819BA49}" destId="{17B7EEA4-B01F-46CE-B114-46F2A6826AE2}" srcOrd="4" destOrd="0" presId="urn:microsoft.com/office/officeart/2016/7/layout/BasicTimeline"/>
    <dgm:cxn modelId="{18413BA8-823B-45BD-87F3-61E95A5856DD}" type="presParOf" srcId="{613BFB66-BDFA-495F-A200-0F4412DC5D42}" destId="{3882F61E-685A-4D77-A422-C8BCAB5EA87A}" srcOrd="15" destOrd="0" presId="urn:microsoft.com/office/officeart/2016/7/layout/BasicTimeline"/>
    <dgm:cxn modelId="{523DB33E-155F-42D1-9837-B435EBF75E1F}" type="presParOf" srcId="{613BFB66-BDFA-495F-A200-0F4412DC5D42}" destId="{69C78292-2A49-44FF-8515-EC056AC1DB7F}" srcOrd="16" destOrd="0" presId="urn:microsoft.com/office/officeart/2016/7/layout/BasicTimeline"/>
    <dgm:cxn modelId="{43FD47DD-CC99-4B2A-AD52-56E99FD2582B}" type="presParOf" srcId="{69C78292-2A49-44FF-8515-EC056AC1DB7F}" destId="{62182036-6E66-4ADC-9F22-51EFB73A3CB5}" srcOrd="0" destOrd="0" presId="urn:microsoft.com/office/officeart/2016/7/layout/BasicTimeline"/>
    <dgm:cxn modelId="{2314ED13-74CF-4D19-BAD3-F0F6DBB0D318}" type="presParOf" srcId="{69C78292-2A49-44FF-8515-EC056AC1DB7F}" destId="{202DBA9B-9259-42ED-8626-2E6935340B69}" srcOrd="1" destOrd="0" presId="urn:microsoft.com/office/officeart/2016/7/layout/BasicTimeline"/>
    <dgm:cxn modelId="{A128F4B9-D076-4B0D-8DCC-F6FB76316865}" type="presParOf" srcId="{202DBA9B-9259-42ED-8626-2E6935340B69}" destId="{92B43CCC-AEEC-4D15-AD7E-1E82AE75E560}" srcOrd="0" destOrd="0" presId="urn:microsoft.com/office/officeart/2016/7/layout/BasicTimeline"/>
    <dgm:cxn modelId="{569E30FF-8AE5-4BA2-975A-64906359E741}" type="presParOf" srcId="{202DBA9B-9259-42ED-8626-2E6935340B69}" destId="{C0E7F645-681D-4F8F-8B60-D1F057B23330}" srcOrd="1" destOrd="0" presId="urn:microsoft.com/office/officeart/2016/7/layout/BasicTimeline"/>
    <dgm:cxn modelId="{4114E0AF-2AF0-46E0-A867-5E9EDF38A125}" type="presParOf" srcId="{69C78292-2A49-44FF-8515-EC056AC1DB7F}" destId="{1EC80B7C-05E7-4FD6-A4E1-67BEF5142C24}" srcOrd="2" destOrd="0" presId="urn:microsoft.com/office/officeart/2016/7/layout/BasicTimeline"/>
    <dgm:cxn modelId="{563B5332-6528-45BD-96C3-B69C7A204F5B}" type="presParOf" srcId="{69C78292-2A49-44FF-8515-EC056AC1DB7F}" destId="{C1CF750E-B2BF-4C9F-80BF-F804D5F9AE28}" srcOrd="3" destOrd="0" presId="urn:microsoft.com/office/officeart/2016/7/layout/BasicTimeline"/>
    <dgm:cxn modelId="{AF0A1435-D366-4E80-8534-8FC10DE43791}" type="presParOf" srcId="{69C78292-2A49-44FF-8515-EC056AC1DB7F}" destId="{5F27C368-5C00-4EC6-984C-CD245FF9635E}"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61CA0E0-01CE-45BD-ABD6-4B411281DE4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834CD26-FF34-4097-AE80-9FBE680BD8BB}">
      <dgm:prSet phldrT="[Text]" phldr="0"/>
      <dgm:spPr/>
      <dgm:t>
        <a:bodyPr/>
        <a:lstStyle/>
        <a:p>
          <a:r>
            <a:rPr lang="en-US" err="1"/>
            <a:t>LogicBlox</a:t>
          </a:r>
        </a:p>
      </dgm:t>
    </dgm:pt>
    <dgm:pt modelId="{ABBF61F6-C5B7-4149-8BBB-747BA374DE99}" type="parTrans" cxnId="{F09DE0F8-18A3-4287-8A8E-313736ADC4CA}">
      <dgm:prSet/>
      <dgm:spPr/>
      <dgm:t>
        <a:bodyPr/>
        <a:lstStyle/>
        <a:p>
          <a:endParaRPr lang="en-US"/>
        </a:p>
      </dgm:t>
    </dgm:pt>
    <dgm:pt modelId="{F112F243-7CFC-4740-A5FC-66AEDCCF0D85}" type="sibTrans" cxnId="{F09DE0F8-18A3-4287-8A8E-313736ADC4CA}">
      <dgm:prSet/>
      <dgm:spPr/>
      <dgm:t>
        <a:bodyPr/>
        <a:lstStyle/>
        <a:p>
          <a:endParaRPr lang="en-US"/>
        </a:p>
      </dgm:t>
    </dgm:pt>
    <dgm:pt modelId="{FD08EFE3-EB55-4015-87A0-E2989C3CC0A1}">
      <dgm:prSet phldrT="[Text]" phldr="0"/>
      <dgm:spPr/>
      <dgm:t>
        <a:bodyPr/>
        <a:lstStyle/>
        <a:p>
          <a:r>
            <a:rPr lang="en-US"/>
            <a:t>Soufflé</a:t>
          </a:r>
        </a:p>
      </dgm:t>
    </dgm:pt>
    <dgm:pt modelId="{36A69BE9-E23D-415D-B1E8-ABF4182068A5}" type="parTrans" cxnId="{B1BAE2AA-B763-42BC-B769-A583DDBAA701}">
      <dgm:prSet/>
      <dgm:spPr/>
      <dgm:t>
        <a:bodyPr/>
        <a:lstStyle/>
        <a:p>
          <a:endParaRPr lang="en-US"/>
        </a:p>
      </dgm:t>
    </dgm:pt>
    <dgm:pt modelId="{8AEC487F-09D9-40E9-8555-8055FD4EABC5}" type="sibTrans" cxnId="{B1BAE2AA-B763-42BC-B769-A583DDBAA701}">
      <dgm:prSet/>
      <dgm:spPr/>
      <dgm:t>
        <a:bodyPr/>
        <a:lstStyle/>
        <a:p>
          <a:endParaRPr lang="en-US"/>
        </a:p>
      </dgm:t>
    </dgm:pt>
    <dgm:pt modelId="{11B0367F-6051-4C7A-A183-002895DB0BA1}">
      <dgm:prSet phldrT="[Text]" phldr="0"/>
      <dgm:spPr/>
      <dgm:t>
        <a:bodyPr/>
        <a:lstStyle/>
        <a:p>
          <a:r>
            <a:rPr lang="en-US" err="1"/>
            <a:t>RadLog</a:t>
          </a:r>
        </a:p>
      </dgm:t>
    </dgm:pt>
    <dgm:pt modelId="{438E0363-71AD-4EE7-BF7D-A0680ABE052B}" type="parTrans" cxnId="{AAA11B81-3136-4452-869A-CB378D4B3438}">
      <dgm:prSet/>
      <dgm:spPr/>
      <dgm:t>
        <a:bodyPr/>
        <a:lstStyle/>
        <a:p>
          <a:endParaRPr lang="en-US"/>
        </a:p>
      </dgm:t>
    </dgm:pt>
    <dgm:pt modelId="{2135F8EC-2464-404C-896E-02C4BEF81EC7}" type="sibTrans" cxnId="{AAA11B81-3136-4452-869A-CB378D4B3438}">
      <dgm:prSet/>
      <dgm:spPr/>
      <dgm:t>
        <a:bodyPr/>
        <a:lstStyle/>
        <a:p>
          <a:endParaRPr lang="en-US"/>
        </a:p>
      </dgm:t>
    </dgm:pt>
    <dgm:pt modelId="{B264714B-8F68-4BD4-BC6D-1888A4C1DC71}">
      <dgm:prSet phldr="0"/>
      <dgm:spPr/>
      <dgm:t>
        <a:bodyPr/>
        <a:lstStyle/>
        <a:p>
          <a:r>
            <a:rPr lang="en-US"/>
            <a:t>PRAM</a:t>
          </a:r>
          <a:endParaRPr lang="en-US">
            <a:latin typeface="Proxima Nova Bl"/>
          </a:endParaRPr>
        </a:p>
      </dgm:t>
    </dgm:pt>
    <dgm:pt modelId="{D9A35317-07FD-48E3-B971-5860AC0E3992}" type="parTrans" cxnId="{2B3ECEA6-DD31-4905-9EED-8791A7231042}">
      <dgm:prSet/>
      <dgm:spPr/>
    </dgm:pt>
    <dgm:pt modelId="{96E9ADBE-0F5F-40C5-A193-D1CF3566F751}" type="sibTrans" cxnId="{2B3ECEA6-DD31-4905-9EED-8791A7231042}">
      <dgm:prSet/>
      <dgm:spPr/>
    </dgm:pt>
    <dgm:pt modelId="{A7866F68-0D02-42BD-9DB0-535AAB051226}">
      <dgm:prSet phldr="0"/>
      <dgm:spPr/>
      <dgm:t>
        <a:bodyPr/>
        <a:lstStyle/>
        <a:p>
          <a:r>
            <a:rPr lang="en-US"/>
            <a:t>SLOG</a:t>
          </a:r>
          <a:endParaRPr lang="en-US">
            <a:latin typeface="Proxima Nova Bl"/>
          </a:endParaRPr>
        </a:p>
      </dgm:t>
    </dgm:pt>
    <dgm:pt modelId="{76F6E008-ABC3-4A15-A8D7-2CBF9E11AD02}" type="parTrans" cxnId="{A5143BEE-6FCD-4001-B6DD-D9C22C44A640}">
      <dgm:prSet/>
      <dgm:spPr/>
    </dgm:pt>
    <dgm:pt modelId="{204DF223-CDA9-48B1-A163-8E8414B21122}" type="sibTrans" cxnId="{A5143BEE-6FCD-4001-B6DD-D9C22C44A640}">
      <dgm:prSet/>
      <dgm:spPr/>
    </dgm:pt>
    <dgm:pt modelId="{C354FD51-A229-46B5-8CA5-A89FCEE4D7BF}" type="pres">
      <dgm:prSet presAssocID="{061CA0E0-01CE-45BD-ABD6-4B411281DE49}" presName="linear" presStyleCnt="0">
        <dgm:presLayoutVars>
          <dgm:dir/>
          <dgm:animLvl val="lvl"/>
          <dgm:resizeHandles val="exact"/>
        </dgm:presLayoutVars>
      </dgm:prSet>
      <dgm:spPr/>
    </dgm:pt>
    <dgm:pt modelId="{13DCF029-3AAF-4C02-A67F-60D7CB31EA12}" type="pres">
      <dgm:prSet presAssocID="{4834CD26-FF34-4097-AE80-9FBE680BD8BB}" presName="parentLin" presStyleCnt="0"/>
      <dgm:spPr/>
    </dgm:pt>
    <dgm:pt modelId="{D2003634-4477-4611-9E95-6B4A641DBF5D}" type="pres">
      <dgm:prSet presAssocID="{4834CD26-FF34-4097-AE80-9FBE680BD8BB}" presName="parentLeftMargin" presStyleLbl="node1" presStyleIdx="0" presStyleCnt="5"/>
      <dgm:spPr/>
    </dgm:pt>
    <dgm:pt modelId="{6F3A676E-E5AD-40EC-BE18-20BE14E50422}" type="pres">
      <dgm:prSet presAssocID="{4834CD26-FF34-4097-AE80-9FBE680BD8BB}" presName="parentText" presStyleLbl="node1" presStyleIdx="0" presStyleCnt="5">
        <dgm:presLayoutVars>
          <dgm:chMax val="0"/>
          <dgm:bulletEnabled val="1"/>
        </dgm:presLayoutVars>
      </dgm:prSet>
      <dgm:spPr/>
    </dgm:pt>
    <dgm:pt modelId="{E48A3669-8903-4D55-A073-C0338A6CCA11}" type="pres">
      <dgm:prSet presAssocID="{4834CD26-FF34-4097-AE80-9FBE680BD8BB}" presName="negativeSpace" presStyleCnt="0"/>
      <dgm:spPr/>
    </dgm:pt>
    <dgm:pt modelId="{06FCEE2C-F035-4DB5-BFC9-B1EEC919C309}" type="pres">
      <dgm:prSet presAssocID="{4834CD26-FF34-4097-AE80-9FBE680BD8BB}" presName="childText" presStyleLbl="conFgAcc1" presStyleIdx="0" presStyleCnt="5">
        <dgm:presLayoutVars>
          <dgm:bulletEnabled val="1"/>
        </dgm:presLayoutVars>
      </dgm:prSet>
      <dgm:spPr/>
    </dgm:pt>
    <dgm:pt modelId="{7E42160F-F11E-41F3-AC5E-04AC2E127216}" type="pres">
      <dgm:prSet presAssocID="{F112F243-7CFC-4740-A5FC-66AEDCCF0D85}" presName="spaceBetweenRectangles" presStyleCnt="0"/>
      <dgm:spPr/>
    </dgm:pt>
    <dgm:pt modelId="{B41B2651-AEF5-43C9-AAD2-46565DB7C7DA}" type="pres">
      <dgm:prSet presAssocID="{FD08EFE3-EB55-4015-87A0-E2989C3CC0A1}" presName="parentLin" presStyleCnt="0"/>
      <dgm:spPr/>
    </dgm:pt>
    <dgm:pt modelId="{6AACB8C9-951F-4325-88FD-39B317EABDA4}" type="pres">
      <dgm:prSet presAssocID="{FD08EFE3-EB55-4015-87A0-E2989C3CC0A1}" presName="parentLeftMargin" presStyleLbl="node1" presStyleIdx="0" presStyleCnt="5"/>
      <dgm:spPr/>
    </dgm:pt>
    <dgm:pt modelId="{F8EDD4B3-9BDA-4A25-859D-363BCB0D76F2}" type="pres">
      <dgm:prSet presAssocID="{FD08EFE3-EB55-4015-87A0-E2989C3CC0A1}" presName="parentText" presStyleLbl="node1" presStyleIdx="1" presStyleCnt="5">
        <dgm:presLayoutVars>
          <dgm:chMax val="0"/>
          <dgm:bulletEnabled val="1"/>
        </dgm:presLayoutVars>
      </dgm:prSet>
      <dgm:spPr/>
    </dgm:pt>
    <dgm:pt modelId="{3D793A58-9431-46ED-89B3-76FD1DA30688}" type="pres">
      <dgm:prSet presAssocID="{FD08EFE3-EB55-4015-87A0-E2989C3CC0A1}" presName="negativeSpace" presStyleCnt="0"/>
      <dgm:spPr/>
    </dgm:pt>
    <dgm:pt modelId="{E0620206-B2C8-4DFC-ABB9-433FBA8DC969}" type="pres">
      <dgm:prSet presAssocID="{FD08EFE3-EB55-4015-87A0-E2989C3CC0A1}" presName="childText" presStyleLbl="conFgAcc1" presStyleIdx="1" presStyleCnt="5">
        <dgm:presLayoutVars>
          <dgm:bulletEnabled val="1"/>
        </dgm:presLayoutVars>
      </dgm:prSet>
      <dgm:spPr/>
    </dgm:pt>
    <dgm:pt modelId="{3C2429FB-3117-4223-ADA7-EC883561AD8B}" type="pres">
      <dgm:prSet presAssocID="{8AEC487F-09D9-40E9-8555-8055FD4EABC5}" presName="spaceBetweenRectangles" presStyleCnt="0"/>
      <dgm:spPr/>
    </dgm:pt>
    <dgm:pt modelId="{A7DC3119-EF17-4AE2-899A-5AB53EABAE7A}" type="pres">
      <dgm:prSet presAssocID="{11B0367F-6051-4C7A-A183-002895DB0BA1}" presName="parentLin" presStyleCnt="0"/>
      <dgm:spPr/>
    </dgm:pt>
    <dgm:pt modelId="{EE398B3E-7C04-4EB4-8870-C55AA9E7887D}" type="pres">
      <dgm:prSet presAssocID="{11B0367F-6051-4C7A-A183-002895DB0BA1}" presName="parentLeftMargin" presStyleLbl="node1" presStyleIdx="1" presStyleCnt="5"/>
      <dgm:spPr/>
    </dgm:pt>
    <dgm:pt modelId="{E498662F-C0D8-44AE-97D6-2B984C586104}" type="pres">
      <dgm:prSet presAssocID="{11B0367F-6051-4C7A-A183-002895DB0BA1}" presName="parentText" presStyleLbl="node1" presStyleIdx="2" presStyleCnt="5">
        <dgm:presLayoutVars>
          <dgm:chMax val="0"/>
          <dgm:bulletEnabled val="1"/>
        </dgm:presLayoutVars>
      </dgm:prSet>
      <dgm:spPr/>
    </dgm:pt>
    <dgm:pt modelId="{C601AB07-1162-459F-97FC-79B7FDCEF21E}" type="pres">
      <dgm:prSet presAssocID="{11B0367F-6051-4C7A-A183-002895DB0BA1}" presName="negativeSpace" presStyleCnt="0"/>
      <dgm:spPr/>
    </dgm:pt>
    <dgm:pt modelId="{96E5ED62-6EF7-475E-9D5E-138E7B5355DB}" type="pres">
      <dgm:prSet presAssocID="{11B0367F-6051-4C7A-A183-002895DB0BA1}" presName="childText" presStyleLbl="conFgAcc1" presStyleIdx="2" presStyleCnt="5">
        <dgm:presLayoutVars>
          <dgm:bulletEnabled val="1"/>
        </dgm:presLayoutVars>
      </dgm:prSet>
      <dgm:spPr/>
    </dgm:pt>
    <dgm:pt modelId="{80CB4EDB-B0B2-4398-811C-C3CA33974AC0}" type="pres">
      <dgm:prSet presAssocID="{2135F8EC-2464-404C-896E-02C4BEF81EC7}" presName="spaceBetweenRectangles" presStyleCnt="0"/>
      <dgm:spPr/>
    </dgm:pt>
    <dgm:pt modelId="{E6149217-BD36-4859-94D0-5F1FF264DD07}" type="pres">
      <dgm:prSet presAssocID="{B264714B-8F68-4BD4-BC6D-1888A4C1DC71}" presName="parentLin" presStyleCnt="0"/>
      <dgm:spPr/>
    </dgm:pt>
    <dgm:pt modelId="{7D4AA7B8-2DE1-4765-9DA4-F6E6E5BC153E}" type="pres">
      <dgm:prSet presAssocID="{B264714B-8F68-4BD4-BC6D-1888A4C1DC71}" presName="parentLeftMargin" presStyleLbl="node1" presStyleIdx="2" presStyleCnt="5"/>
      <dgm:spPr/>
    </dgm:pt>
    <dgm:pt modelId="{6B004A81-3611-47BB-A3C9-7F36DBC924D1}" type="pres">
      <dgm:prSet presAssocID="{B264714B-8F68-4BD4-BC6D-1888A4C1DC71}" presName="parentText" presStyleLbl="node1" presStyleIdx="3" presStyleCnt="5">
        <dgm:presLayoutVars>
          <dgm:chMax val="0"/>
          <dgm:bulletEnabled val="1"/>
        </dgm:presLayoutVars>
      </dgm:prSet>
      <dgm:spPr/>
    </dgm:pt>
    <dgm:pt modelId="{8F61D149-9840-4AA2-987B-A8BB96F634AB}" type="pres">
      <dgm:prSet presAssocID="{B264714B-8F68-4BD4-BC6D-1888A4C1DC71}" presName="negativeSpace" presStyleCnt="0"/>
      <dgm:spPr/>
    </dgm:pt>
    <dgm:pt modelId="{A7EAF4C1-DC11-4FD8-8B38-D5ED934A9321}" type="pres">
      <dgm:prSet presAssocID="{B264714B-8F68-4BD4-BC6D-1888A4C1DC71}" presName="childText" presStyleLbl="conFgAcc1" presStyleIdx="3" presStyleCnt="5">
        <dgm:presLayoutVars>
          <dgm:bulletEnabled val="1"/>
        </dgm:presLayoutVars>
      </dgm:prSet>
      <dgm:spPr/>
    </dgm:pt>
    <dgm:pt modelId="{1DC5A914-6C5F-4E78-88B1-C35F6B5F2679}" type="pres">
      <dgm:prSet presAssocID="{96E9ADBE-0F5F-40C5-A193-D1CF3566F751}" presName="spaceBetweenRectangles" presStyleCnt="0"/>
      <dgm:spPr/>
    </dgm:pt>
    <dgm:pt modelId="{25AB0A3A-2912-4CA8-B095-6DD652BE9710}" type="pres">
      <dgm:prSet presAssocID="{A7866F68-0D02-42BD-9DB0-535AAB051226}" presName="parentLin" presStyleCnt="0"/>
      <dgm:spPr/>
    </dgm:pt>
    <dgm:pt modelId="{1DF4092D-DF66-42C4-9E68-7539372BD1BB}" type="pres">
      <dgm:prSet presAssocID="{A7866F68-0D02-42BD-9DB0-535AAB051226}" presName="parentLeftMargin" presStyleLbl="node1" presStyleIdx="3" presStyleCnt="5"/>
      <dgm:spPr/>
    </dgm:pt>
    <dgm:pt modelId="{7E70F460-E9A0-4048-ADEC-03378BDFEE18}" type="pres">
      <dgm:prSet presAssocID="{A7866F68-0D02-42BD-9DB0-535AAB051226}" presName="parentText" presStyleLbl="node1" presStyleIdx="4" presStyleCnt="5">
        <dgm:presLayoutVars>
          <dgm:chMax val="0"/>
          <dgm:bulletEnabled val="1"/>
        </dgm:presLayoutVars>
      </dgm:prSet>
      <dgm:spPr/>
    </dgm:pt>
    <dgm:pt modelId="{D17AE159-1A64-4ECD-A776-49E9075133A3}" type="pres">
      <dgm:prSet presAssocID="{A7866F68-0D02-42BD-9DB0-535AAB051226}" presName="negativeSpace" presStyleCnt="0"/>
      <dgm:spPr/>
    </dgm:pt>
    <dgm:pt modelId="{E69403F5-3C2B-469C-812A-7C1018ED0A22}" type="pres">
      <dgm:prSet presAssocID="{A7866F68-0D02-42BD-9DB0-535AAB051226}" presName="childText" presStyleLbl="conFgAcc1" presStyleIdx="4" presStyleCnt="5">
        <dgm:presLayoutVars>
          <dgm:bulletEnabled val="1"/>
        </dgm:presLayoutVars>
      </dgm:prSet>
      <dgm:spPr/>
    </dgm:pt>
  </dgm:ptLst>
  <dgm:cxnLst>
    <dgm:cxn modelId="{DEE7200F-1AB1-4A02-B2F9-E39C5CDFE82F}" type="presOf" srcId="{11B0367F-6051-4C7A-A183-002895DB0BA1}" destId="{EE398B3E-7C04-4EB4-8870-C55AA9E7887D}" srcOrd="0" destOrd="0" presId="urn:microsoft.com/office/officeart/2005/8/layout/list1"/>
    <dgm:cxn modelId="{62871115-E1EB-4286-AD8C-12972E914258}" type="presOf" srcId="{11B0367F-6051-4C7A-A183-002895DB0BA1}" destId="{E498662F-C0D8-44AE-97D6-2B984C586104}" srcOrd="1" destOrd="0" presId="urn:microsoft.com/office/officeart/2005/8/layout/list1"/>
    <dgm:cxn modelId="{0A6D6B18-7782-498A-AA72-60A67C1321DB}" type="presOf" srcId="{4834CD26-FF34-4097-AE80-9FBE680BD8BB}" destId="{6F3A676E-E5AD-40EC-BE18-20BE14E50422}" srcOrd="1" destOrd="0" presId="urn:microsoft.com/office/officeart/2005/8/layout/list1"/>
    <dgm:cxn modelId="{0BEF9A3B-0689-4C4F-B32F-65AAF863D225}" type="presOf" srcId="{061CA0E0-01CE-45BD-ABD6-4B411281DE49}" destId="{C354FD51-A229-46B5-8CA5-A89FCEE4D7BF}" srcOrd="0" destOrd="0" presId="urn:microsoft.com/office/officeart/2005/8/layout/list1"/>
    <dgm:cxn modelId="{83AD3341-D758-4E50-A6AA-776C291704F4}" type="presOf" srcId="{4834CD26-FF34-4097-AE80-9FBE680BD8BB}" destId="{D2003634-4477-4611-9E95-6B4A641DBF5D}" srcOrd="0" destOrd="0" presId="urn:microsoft.com/office/officeart/2005/8/layout/list1"/>
    <dgm:cxn modelId="{2A58904D-EFB9-42A4-B732-98B01AF1B17F}" type="presOf" srcId="{B264714B-8F68-4BD4-BC6D-1888A4C1DC71}" destId="{7D4AA7B8-2DE1-4765-9DA4-F6E6E5BC153E}" srcOrd="0" destOrd="0" presId="urn:microsoft.com/office/officeart/2005/8/layout/list1"/>
    <dgm:cxn modelId="{AAA11B81-3136-4452-869A-CB378D4B3438}" srcId="{061CA0E0-01CE-45BD-ABD6-4B411281DE49}" destId="{11B0367F-6051-4C7A-A183-002895DB0BA1}" srcOrd="2" destOrd="0" parTransId="{438E0363-71AD-4EE7-BF7D-A0680ABE052B}" sibTransId="{2135F8EC-2464-404C-896E-02C4BEF81EC7}"/>
    <dgm:cxn modelId="{8858AA9F-842B-4C2B-AE9A-3F936506CEA2}" type="presOf" srcId="{FD08EFE3-EB55-4015-87A0-E2989C3CC0A1}" destId="{F8EDD4B3-9BDA-4A25-859D-363BCB0D76F2}" srcOrd="1" destOrd="0" presId="urn:microsoft.com/office/officeart/2005/8/layout/list1"/>
    <dgm:cxn modelId="{2B3ECEA6-DD31-4905-9EED-8791A7231042}" srcId="{061CA0E0-01CE-45BD-ABD6-4B411281DE49}" destId="{B264714B-8F68-4BD4-BC6D-1888A4C1DC71}" srcOrd="3" destOrd="0" parTransId="{D9A35317-07FD-48E3-B971-5860AC0E3992}" sibTransId="{96E9ADBE-0F5F-40C5-A193-D1CF3566F751}"/>
    <dgm:cxn modelId="{B1BAE2AA-B763-42BC-B769-A583DDBAA701}" srcId="{061CA0E0-01CE-45BD-ABD6-4B411281DE49}" destId="{FD08EFE3-EB55-4015-87A0-E2989C3CC0A1}" srcOrd="1" destOrd="0" parTransId="{36A69BE9-E23D-415D-B1E8-ABF4182068A5}" sibTransId="{8AEC487F-09D9-40E9-8555-8055FD4EABC5}"/>
    <dgm:cxn modelId="{5B6C12BA-92E4-476D-BDF4-886852B4028A}" type="presOf" srcId="{B264714B-8F68-4BD4-BC6D-1888A4C1DC71}" destId="{6B004A81-3611-47BB-A3C9-7F36DBC924D1}" srcOrd="1" destOrd="0" presId="urn:microsoft.com/office/officeart/2005/8/layout/list1"/>
    <dgm:cxn modelId="{0E9E2ACB-F14E-4EBF-9BA8-5DA205E78648}" type="presOf" srcId="{FD08EFE3-EB55-4015-87A0-E2989C3CC0A1}" destId="{6AACB8C9-951F-4325-88FD-39B317EABDA4}" srcOrd="0" destOrd="0" presId="urn:microsoft.com/office/officeart/2005/8/layout/list1"/>
    <dgm:cxn modelId="{747124D3-6B27-4A2D-B863-4391CF576430}" type="presOf" srcId="{A7866F68-0D02-42BD-9DB0-535AAB051226}" destId="{1DF4092D-DF66-42C4-9E68-7539372BD1BB}" srcOrd="0" destOrd="0" presId="urn:microsoft.com/office/officeart/2005/8/layout/list1"/>
    <dgm:cxn modelId="{93A3D8D3-5CD8-47CB-916E-FF1F848C57FB}" type="presOf" srcId="{A7866F68-0D02-42BD-9DB0-535AAB051226}" destId="{7E70F460-E9A0-4048-ADEC-03378BDFEE18}" srcOrd="1" destOrd="0" presId="urn:microsoft.com/office/officeart/2005/8/layout/list1"/>
    <dgm:cxn modelId="{A5143BEE-6FCD-4001-B6DD-D9C22C44A640}" srcId="{061CA0E0-01CE-45BD-ABD6-4B411281DE49}" destId="{A7866F68-0D02-42BD-9DB0-535AAB051226}" srcOrd="4" destOrd="0" parTransId="{76F6E008-ABC3-4A15-A8D7-2CBF9E11AD02}" sibTransId="{204DF223-CDA9-48B1-A163-8E8414B21122}"/>
    <dgm:cxn modelId="{F09DE0F8-18A3-4287-8A8E-313736ADC4CA}" srcId="{061CA0E0-01CE-45BD-ABD6-4B411281DE49}" destId="{4834CD26-FF34-4097-AE80-9FBE680BD8BB}" srcOrd="0" destOrd="0" parTransId="{ABBF61F6-C5B7-4149-8BBB-747BA374DE99}" sibTransId="{F112F243-7CFC-4740-A5FC-66AEDCCF0D85}"/>
    <dgm:cxn modelId="{D876B445-0E8E-4868-9D96-C6071BEA59AA}" type="presParOf" srcId="{C354FD51-A229-46B5-8CA5-A89FCEE4D7BF}" destId="{13DCF029-3AAF-4C02-A67F-60D7CB31EA12}" srcOrd="0" destOrd="0" presId="urn:microsoft.com/office/officeart/2005/8/layout/list1"/>
    <dgm:cxn modelId="{EE148863-56E7-4B29-9A35-936547AEDE14}" type="presParOf" srcId="{13DCF029-3AAF-4C02-A67F-60D7CB31EA12}" destId="{D2003634-4477-4611-9E95-6B4A641DBF5D}" srcOrd="0" destOrd="0" presId="urn:microsoft.com/office/officeart/2005/8/layout/list1"/>
    <dgm:cxn modelId="{C5602640-9390-4E6F-8644-AE482A257C70}" type="presParOf" srcId="{13DCF029-3AAF-4C02-A67F-60D7CB31EA12}" destId="{6F3A676E-E5AD-40EC-BE18-20BE14E50422}" srcOrd="1" destOrd="0" presId="urn:microsoft.com/office/officeart/2005/8/layout/list1"/>
    <dgm:cxn modelId="{49B524ED-32BB-42F0-AFD5-F5C4C1FE06D0}" type="presParOf" srcId="{C354FD51-A229-46B5-8CA5-A89FCEE4D7BF}" destId="{E48A3669-8903-4D55-A073-C0338A6CCA11}" srcOrd="1" destOrd="0" presId="urn:microsoft.com/office/officeart/2005/8/layout/list1"/>
    <dgm:cxn modelId="{520D6FA6-728F-4B51-9987-E22EACA1F3DF}" type="presParOf" srcId="{C354FD51-A229-46B5-8CA5-A89FCEE4D7BF}" destId="{06FCEE2C-F035-4DB5-BFC9-B1EEC919C309}" srcOrd="2" destOrd="0" presId="urn:microsoft.com/office/officeart/2005/8/layout/list1"/>
    <dgm:cxn modelId="{49773D3A-B47B-4C06-B39A-14DDA64EAF25}" type="presParOf" srcId="{C354FD51-A229-46B5-8CA5-A89FCEE4D7BF}" destId="{7E42160F-F11E-41F3-AC5E-04AC2E127216}" srcOrd="3" destOrd="0" presId="urn:microsoft.com/office/officeart/2005/8/layout/list1"/>
    <dgm:cxn modelId="{1EA718EE-0B67-4862-9314-F062F0C8C71A}" type="presParOf" srcId="{C354FD51-A229-46B5-8CA5-A89FCEE4D7BF}" destId="{B41B2651-AEF5-43C9-AAD2-46565DB7C7DA}" srcOrd="4" destOrd="0" presId="urn:microsoft.com/office/officeart/2005/8/layout/list1"/>
    <dgm:cxn modelId="{B1A49791-EE68-4C69-A251-51B18710EB79}" type="presParOf" srcId="{B41B2651-AEF5-43C9-AAD2-46565DB7C7DA}" destId="{6AACB8C9-951F-4325-88FD-39B317EABDA4}" srcOrd="0" destOrd="0" presId="urn:microsoft.com/office/officeart/2005/8/layout/list1"/>
    <dgm:cxn modelId="{59EF0134-D6BA-47AB-B2E6-FF0D5353527D}" type="presParOf" srcId="{B41B2651-AEF5-43C9-AAD2-46565DB7C7DA}" destId="{F8EDD4B3-9BDA-4A25-859D-363BCB0D76F2}" srcOrd="1" destOrd="0" presId="urn:microsoft.com/office/officeart/2005/8/layout/list1"/>
    <dgm:cxn modelId="{5CC52F50-4989-41A9-A55E-9C508312B78A}" type="presParOf" srcId="{C354FD51-A229-46B5-8CA5-A89FCEE4D7BF}" destId="{3D793A58-9431-46ED-89B3-76FD1DA30688}" srcOrd="5" destOrd="0" presId="urn:microsoft.com/office/officeart/2005/8/layout/list1"/>
    <dgm:cxn modelId="{FB597125-EC57-42F5-BB84-8E5C082B0D44}" type="presParOf" srcId="{C354FD51-A229-46B5-8CA5-A89FCEE4D7BF}" destId="{E0620206-B2C8-4DFC-ABB9-433FBA8DC969}" srcOrd="6" destOrd="0" presId="urn:microsoft.com/office/officeart/2005/8/layout/list1"/>
    <dgm:cxn modelId="{DE7D3A8B-38EE-41C8-9525-89ED2EEDA1D9}" type="presParOf" srcId="{C354FD51-A229-46B5-8CA5-A89FCEE4D7BF}" destId="{3C2429FB-3117-4223-ADA7-EC883561AD8B}" srcOrd="7" destOrd="0" presId="urn:microsoft.com/office/officeart/2005/8/layout/list1"/>
    <dgm:cxn modelId="{1B09A4E2-3C66-4DDA-9149-41756BF63588}" type="presParOf" srcId="{C354FD51-A229-46B5-8CA5-A89FCEE4D7BF}" destId="{A7DC3119-EF17-4AE2-899A-5AB53EABAE7A}" srcOrd="8" destOrd="0" presId="urn:microsoft.com/office/officeart/2005/8/layout/list1"/>
    <dgm:cxn modelId="{9F12EACC-099B-4F6B-BFD4-DDD0DAFD6473}" type="presParOf" srcId="{A7DC3119-EF17-4AE2-899A-5AB53EABAE7A}" destId="{EE398B3E-7C04-4EB4-8870-C55AA9E7887D}" srcOrd="0" destOrd="0" presId="urn:microsoft.com/office/officeart/2005/8/layout/list1"/>
    <dgm:cxn modelId="{44C0BF57-608C-4C50-97A6-7F291935C239}" type="presParOf" srcId="{A7DC3119-EF17-4AE2-899A-5AB53EABAE7A}" destId="{E498662F-C0D8-44AE-97D6-2B984C586104}" srcOrd="1" destOrd="0" presId="urn:microsoft.com/office/officeart/2005/8/layout/list1"/>
    <dgm:cxn modelId="{9BE0C89E-1825-44C3-BE1A-E6372393EBFF}" type="presParOf" srcId="{C354FD51-A229-46B5-8CA5-A89FCEE4D7BF}" destId="{C601AB07-1162-459F-97FC-79B7FDCEF21E}" srcOrd="9" destOrd="0" presId="urn:microsoft.com/office/officeart/2005/8/layout/list1"/>
    <dgm:cxn modelId="{2B8E6619-0A05-40A0-8C40-CE49B9CAD295}" type="presParOf" srcId="{C354FD51-A229-46B5-8CA5-A89FCEE4D7BF}" destId="{96E5ED62-6EF7-475E-9D5E-138E7B5355DB}" srcOrd="10" destOrd="0" presId="urn:microsoft.com/office/officeart/2005/8/layout/list1"/>
    <dgm:cxn modelId="{EDBA299A-B697-4EEE-A16E-013D74EE4FEE}" type="presParOf" srcId="{C354FD51-A229-46B5-8CA5-A89FCEE4D7BF}" destId="{80CB4EDB-B0B2-4398-811C-C3CA33974AC0}" srcOrd="11" destOrd="0" presId="urn:microsoft.com/office/officeart/2005/8/layout/list1"/>
    <dgm:cxn modelId="{86F1F332-F9DC-4B4D-A733-7EC8A8B37789}" type="presParOf" srcId="{C354FD51-A229-46B5-8CA5-A89FCEE4D7BF}" destId="{E6149217-BD36-4859-94D0-5F1FF264DD07}" srcOrd="12" destOrd="0" presId="urn:microsoft.com/office/officeart/2005/8/layout/list1"/>
    <dgm:cxn modelId="{7C0836D9-989A-43E2-855E-BFF9D7D01215}" type="presParOf" srcId="{E6149217-BD36-4859-94D0-5F1FF264DD07}" destId="{7D4AA7B8-2DE1-4765-9DA4-F6E6E5BC153E}" srcOrd="0" destOrd="0" presId="urn:microsoft.com/office/officeart/2005/8/layout/list1"/>
    <dgm:cxn modelId="{8012B592-56A2-4087-90FA-2C65D00FEC9F}" type="presParOf" srcId="{E6149217-BD36-4859-94D0-5F1FF264DD07}" destId="{6B004A81-3611-47BB-A3C9-7F36DBC924D1}" srcOrd="1" destOrd="0" presId="urn:microsoft.com/office/officeart/2005/8/layout/list1"/>
    <dgm:cxn modelId="{D86350B9-DE9F-49D0-B7FB-210EAF383A6D}" type="presParOf" srcId="{C354FD51-A229-46B5-8CA5-A89FCEE4D7BF}" destId="{8F61D149-9840-4AA2-987B-A8BB96F634AB}" srcOrd="13" destOrd="0" presId="urn:microsoft.com/office/officeart/2005/8/layout/list1"/>
    <dgm:cxn modelId="{9035477D-CEF7-4BDF-8928-2DAB7772EC72}" type="presParOf" srcId="{C354FD51-A229-46B5-8CA5-A89FCEE4D7BF}" destId="{A7EAF4C1-DC11-4FD8-8B38-D5ED934A9321}" srcOrd="14" destOrd="0" presId="urn:microsoft.com/office/officeart/2005/8/layout/list1"/>
    <dgm:cxn modelId="{47421AC4-D85F-495A-BC72-018001D0EF2A}" type="presParOf" srcId="{C354FD51-A229-46B5-8CA5-A89FCEE4D7BF}" destId="{1DC5A914-6C5F-4E78-88B1-C35F6B5F2679}" srcOrd="15" destOrd="0" presId="urn:microsoft.com/office/officeart/2005/8/layout/list1"/>
    <dgm:cxn modelId="{A8B52B28-080A-48E7-85A5-60A6E580531F}" type="presParOf" srcId="{C354FD51-A229-46B5-8CA5-A89FCEE4D7BF}" destId="{25AB0A3A-2912-4CA8-B095-6DD652BE9710}" srcOrd="16" destOrd="0" presId="urn:microsoft.com/office/officeart/2005/8/layout/list1"/>
    <dgm:cxn modelId="{238A9426-40F5-4D3E-A37B-D75CF8C45B53}" type="presParOf" srcId="{25AB0A3A-2912-4CA8-B095-6DD652BE9710}" destId="{1DF4092D-DF66-42C4-9E68-7539372BD1BB}" srcOrd="0" destOrd="0" presId="urn:microsoft.com/office/officeart/2005/8/layout/list1"/>
    <dgm:cxn modelId="{0304FB74-910C-4481-AADA-DBD17D2AA48A}" type="presParOf" srcId="{25AB0A3A-2912-4CA8-B095-6DD652BE9710}" destId="{7E70F460-E9A0-4048-ADEC-03378BDFEE18}" srcOrd="1" destOrd="0" presId="urn:microsoft.com/office/officeart/2005/8/layout/list1"/>
    <dgm:cxn modelId="{4940CC23-5C21-436D-B0B8-9D7E4D9D934D}" type="presParOf" srcId="{C354FD51-A229-46B5-8CA5-A89FCEE4D7BF}" destId="{D17AE159-1A64-4ECD-A776-49E9075133A3}" srcOrd="17" destOrd="0" presId="urn:microsoft.com/office/officeart/2005/8/layout/list1"/>
    <dgm:cxn modelId="{30DACB0F-37E3-4B56-8E2B-5683FBD2D414}" type="presParOf" srcId="{C354FD51-A229-46B5-8CA5-A89FCEE4D7BF}" destId="{E69403F5-3C2B-469C-812A-7C1018ED0A22}"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9D3715-2E76-400F-8E1B-A81D0C360B7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ABFBC40-7EF6-44E0-8D57-B2027D46A1AC}">
      <dgm:prSet/>
      <dgm:spPr/>
      <dgm:t>
        <a:bodyPr/>
        <a:lstStyle/>
        <a:p>
          <a:r>
            <a:rPr lang="en-US" b="1" i="0"/>
            <a:t>Gradual advances in logic programming:</a:t>
          </a:r>
          <a:r>
            <a:rPr lang="en-US" b="0" i="0"/>
            <a:t> Advancement over the years</a:t>
          </a:r>
          <a:endParaRPr lang="en-US"/>
        </a:p>
      </dgm:t>
    </dgm:pt>
    <dgm:pt modelId="{832502EF-68B9-4CC8-BC73-2F0E3F1D8F00}" type="parTrans" cxnId="{2C97A502-8C3C-469C-B2BC-BABDEE655CE3}">
      <dgm:prSet/>
      <dgm:spPr/>
      <dgm:t>
        <a:bodyPr/>
        <a:lstStyle/>
        <a:p>
          <a:endParaRPr lang="en-US"/>
        </a:p>
      </dgm:t>
    </dgm:pt>
    <dgm:pt modelId="{D8B7498B-FEA4-4026-A6F1-70E62A34945A}" type="sibTrans" cxnId="{2C97A502-8C3C-469C-B2BC-BABDEE655CE3}">
      <dgm:prSet/>
      <dgm:spPr/>
      <dgm:t>
        <a:bodyPr/>
        <a:lstStyle/>
        <a:p>
          <a:endParaRPr lang="en-US"/>
        </a:p>
      </dgm:t>
    </dgm:pt>
    <dgm:pt modelId="{1C62AC59-104A-4987-98E5-F071D6768798}">
      <dgm:prSet/>
      <dgm:spPr/>
      <dgm:t>
        <a:bodyPr/>
        <a:lstStyle/>
        <a:p>
          <a:r>
            <a:rPr lang="en-US" b="1" i="0" err="1"/>
            <a:t>LogiQL</a:t>
          </a:r>
          <a:r>
            <a:rPr lang="en-US" b="1" i="0"/>
            <a:t> language</a:t>
          </a:r>
          <a:r>
            <a:rPr lang="en-US" b="0" i="0"/>
            <a:t>: Datalog-like, null-free</a:t>
          </a:r>
          <a:endParaRPr lang="en-US"/>
        </a:p>
      </dgm:t>
    </dgm:pt>
    <dgm:pt modelId="{A15E7BBF-C94A-455E-93F0-1F487B9DEB28}" type="parTrans" cxnId="{5AD927A1-9ADA-4C2E-86A8-883250089A34}">
      <dgm:prSet/>
      <dgm:spPr/>
      <dgm:t>
        <a:bodyPr/>
        <a:lstStyle/>
        <a:p>
          <a:endParaRPr lang="en-US"/>
        </a:p>
      </dgm:t>
    </dgm:pt>
    <dgm:pt modelId="{EF4914F1-4080-4EAF-948D-D38321063068}" type="sibTrans" cxnId="{5AD927A1-9ADA-4C2E-86A8-883250089A34}">
      <dgm:prSet/>
      <dgm:spPr/>
      <dgm:t>
        <a:bodyPr/>
        <a:lstStyle/>
        <a:p>
          <a:endParaRPr lang="en-US"/>
        </a:p>
      </dgm:t>
    </dgm:pt>
    <dgm:pt modelId="{3F0FCF53-BDF2-4E71-ACE5-DB12F4D18AEE}">
      <dgm:prSet/>
      <dgm:spPr/>
      <dgm:t>
        <a:bodyPr/>
        <a:lstStyle/>
        <a:p>
          <a:r>
            <a:rPr lang="en-US" b="1" i="0" err="1"/>
            <a:t>LogicBlox</a:t>
          </a:r>
          <a:r>
            <a:rPr lang="en-US" b="1" i="0"/>
            <a:t> system</a:t>
          </a:r>
          <a:r>
            <a:rPr lang="en-US" b="0" i="0"/>
            <a:t>: </a:t>
          </a:r>
          <a:r>
            <a:rPr lang="en-US" b="0" i="0">
              <a:latin typeface="Proxima Nova Bl"/>
            </a:rPr>
            <a:t>Mature</a:t>
          </a:r>
          <a:r>
            <a:rPr lang="en-US" b="0" i="0"/>
            <a:t>, enterprise-integrated</a:t>
          </a:r>
          <a:endParaRPr lang="en-US"/>
        </a:p>
      </dgm:t>
    </dgm:pt>
    <dgm:pt modelId="{0AD44127-53A6-4E06-86CA-E33077B8AE5E}" type="parTrans" cxnId="{8E463AD9-13D5-4DE8-B2B0-689331442F97}">
      <dgm:prSet/>
      <dgm:spPr/>
      <dgm:t>
        <a:bodyPr/>
        <a:lstStyle/>
        <a:p>
          <a:endParaRPr lang="en-US"/>
        </a:p>
      </dgm:t>
    </dgm:pt>
    <dgm:pt modelId="{8D160421-48CA-4289-9B1D-AA94B2B9E274}" type="sibTrans" cxnId="{8E463AD9-13D5-4DE8-B2B0-689331442F97}">
      <dgm:prSet/>
      <dgm:spPr/>
      <dgm:t>
        <a:bodyPr/>
        <a:lstStyle/>
        <a:p>
          <a:endParaRPr lang="en-US"/>
        </a:p>
      </dgm:t>
    </dgm:pt>
    <dgm:pt modelId="{436DC117-3212-4BB5-9F52-52592024BC6F}">
      <dgm:prSet/>
      <dgm:spPr/>
      <dgm:t>
        <a:bodyPr/>
        <a:lstStyle/>
        <a:p>
          <a:r>
            <a:rPr lang="en-US" b="1" i="0"/>
            <a:t>Massive financial benefits</a:t>
          </a:r>
          <a:r>
            <a:rPr lang="en-US" b="0" i="0"/>
            <a:t>: $300B in revenue for business analytics</a:t>
          </a:r>
          <a:endParaRPr lang="en-US"/>
        </a:p>
      </dgm:t>
    </dgm:pt>
    <dgm:pt modelId="{6208134E-B0B1-44F0-B8E2-973E8FC5463C}" type="parTrans" cxnId="{AC3E3C31-42B0-44F9-9CF0-E935975A6A6A}">
      <dgm:prSet/>
      <dgm:spPr/>
      <dgm:t>
        <a:bodyPr/>
        <a:lstStyle/>
        <a:p>
          <a:endParaRPr lang="en-US"/>
        </a:p>
      </dgm:t>
    </dgm:pt>
    <dgm:pt modelId="{682C7669-5155-44FE-AA7A-64032F126219}" type="sibTrans" cxnId="{AC3E3C31-42B0-44F9-9CF0-E935975A6A6A}">
      <dgm:prSet/>
      <dgm:spPr/>
      <dgm:t>
        <a:bodyPr/>
        <a:lstStyle/>
        <a:p>
          <a:endParaRPr lang="en-US"/>
        </a:p>
      </dgm:t>
    </dgm:pt>
    <dgm:pt modelId="{7100828D-116E-4AED-A103-600F22838FB3}" type="pres">
      <dgm:prSet presAssocID="{429D3715-2E76-400F-8E1B-A81D0C360B7E}" presName="root" presStyleCnt="0">
        <dgm:presLayoutVars>
          <dgm:dir/>
          <dgm:resizeHandles val="exact"/>
        </dgm:presLayoutVars>
      </dgm:prSet>
      <dgm:spPr/>
    </dgm:pt>
    <dgm:pt modelId="{FB34DE32-3B20-4F10-B115-91802B499C3F}" type="pres">
      <dgm:prSet presAssocID="{0ABFBC40-7EF6-44E0-8D57-B2027D46A1AC}" presName="compNode" presStyleCnt="0"/>
      <dgm:spPr/>
    </dgm:pt>
    <dgm:pt modelId="{62F382F7-BA52-4129-98A3-F30C144F43B2}" type="pres">
      <dgm:prSet presAssocID="{0ABFBC40-7EF6-44E0-8D57-B2027D46A1AC}" presName="bgRect" presStyleLbl="bgShp" presStyleIdx="0" presStyleCnt="4"/>
      <dgm:spPr/>
    </dgm:pt>
    <dgm:pt modelId="{9745E6C1-36CC-42B4-B6D7-74E906D7639D}" type="pres">
      <dgm:prSet presAssocID="{0ABFBC40-7EF6-44E0-8D57-B2027D46A1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680086A7-7602-4FF8-B07D-DAFB587A1780}" type="pres">
      <dgm:prSet presAssocID="{0ABFBC40-7EF6-44E0-8D57-B2027D46A1AC}" presName="spaceRect" presStyleCnt="0"/>
      <dgm:spPr/>
    </dgm:pt>
    <dgm:pt modelId="{5E494DA5-DF31-4B0E-A39E-155A2075EEF0}" type="pres">
      <dgm:prSet presAssocID="{0ABFBC40-7EF6-44E0-8D57-B2027D46A1AC}" presName="parTx" presStyleLbl="revTx" presStyleIdx="0" presStyleCnt="4">
        <dgm:presLayoutVars>
          <dgm:chMax val="0"/>
          <dgm:chPref val="0"/>
        </dgm:presLayoutVars>
      </dgm:prSet>
      <dgm:spPr/>
    </dgm:pt>
    <dgm:pt modelId="{AB219661-EEE9-4842-9228-EF6628848C7C}" type="pres">
      <dgm:prSet presAssocID="{D8B7498B-FEA4-4026-A6F1-70E62A34945A}" presName="sibTrans" presStyleCnt="0"/>
      <dgm:spPr/>
    </dgm:pt>
    <dgm:pt modelId="{12814A6B-7336-4BB3-ABCE-25F639BD2066}" type="pres">
      <dgm:prSet presAssocID="{1C62AC59-104A-4987-98E5-F071D6768798}" presName="compNode" presStyleCnt="0"/>
      <dgm:spPr/>
    </dgm:pt>
    <dgm:pt modelId="{0E895497-CF75-4FB6-9B10-B560778F17D5}" type="pres">
      <dgm:prSet presAssocID="{1C62AC59-104A-4987-98E5-F071D6768798}" presName="bgRect" presStyleLbl="bgShp" presStyleIdx="1" presStyleCnt="4"/>
      <dgm:spPr/>
    </dgm:pt>
    <dgm:pt modelId="{65D1AA75-D88D-408B-BBF0-9D4334C81BBD}" type="pres">
      <dgm:prSet presAssocID="{1C62AC59-104A-4987-98E5-F071D676879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stomer Review"/>
        </a:ext>
      </dgm:extLst>
    </dgm:pt>
    <dgm:pt modelId="{922C6A6A-1922-4AF8-B33D-3972F2E81375}" type="pres">
      <dgm:prSet presAssocID="{1C62AC59-104A-4987-98E5-F071D6768798}" presName="spaceRect" presStyleCnt="0"/>
      <dgm:spPr/>
    </dgm:pt>
    <dgm:pt modelId="{34592EA8-14EB-426C-B60F-E3416F7D2EB3}" type="pres">
      <dgm:prSet presAssocID="{1C62AC59-104A-4987-98E5-F071D6768798}" presName="parTx" presStyleLbl="revTx" presStyleIdx="1" presStyleCnt="4">
        <dgm:presLayoutVars>
          <dgm:chMax val="0"/>
          <dgm:chPref val="0"/>
        </dgm:presLayoutVars>
      </dgm:prSet>
      <dgm:spPr/>
    </dgm:pt>
    <dgm:pt modelId="{375D80A9-9BB9-4791-99B9-98582FBCA741}" type="pres">
      <dgm:prSet presAssocID="{EF4914F1-4080-4EAF-948D-D38321063068}" presName="sibTrans" presStyleCnt="0"/>
      <dgm:spPr/>
    </dgm:pt>
    <dgm:pt modelId="{6378AF7C-6C5B-40DE-9CA2-40116B7898B5}" type="pres">
      <dgm:prSet presAssocID="{3F0FCF53-BDF2-4E71-ACE5-DB12F4D18AEE}" presName="compNode" presStyleCnt="0"/>
      <dgm:spPr/>
    </dgm:pt>
    <dgm:pt modelId="{948A0DD2-7336-46E5-89E4-934942BDE7C1}" type="pres">
      <dgm:prSet presAssocID="{3F0FCF53-BDF2-4E71-ACE5-DB12F4D18AEE}" presName="bgRect" presStyleLbl="bgShp" presStyleIdx="2" presStyleCnt="4"/>
      <dgm:spPr/>
    </dgm:pt>
    <dgm:pt modelId="{BD44E384-C95B-46FC-A13D-7C13F9B2D027}" type="pres">
      <dgm:prSet presAssocID="{3F0FCF53-BDF2-4E71-ACE5-DB12F4D18AE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gloo"/>
        </a:ext>
      </dgm:extLst>
    </dgm:pt>
    <dgm:pt modelId="{DC2D3670-8BD9-492B-97BB-E2FD335DA3F0}" type="pres">
      <dgm:prSet presAssocID="{3F0FCF53-BDF2-4E71-ACE5-DB12F4D18AEE}" presName="spaceRect" presStyleCnt="0"/>
      <dgm:spPr/>
    </dgm:pt>
    <dgm:pt modelId="{BDB3BE4F-E22F-438F-A131-03324C093DB3}" type="pres">
      <dgm:prSet presAssocID="{3F0FCF53-BDF2-4E71-ACE5-DB12F4D18AEE}" presName="parTx" presStyleLbl="revTx" presStyleIdx="2" presStyleCnt="4">
        <dgm:presLayoutVars>
          <dgm:chMax val="0"/>
          <dgm:chPref val="0"/>
        </dgm:presLayoutVars>
      </dgm:prSet>
      <dgm:spPr/>
    </dgm:pt>
    <dgm:pt modelId="{D84B8393-1F58-4070-9951-36B5E36835A8}" type="pres">
      <dgm:prSet presAssocID="{8D160421-48CA-4289-9B1D-AA94B2B9E274}" presName="sibTrans" presStyleCnt="0"/>
      <dgm:spPr/>
    </dgm:pt>
    <dgm:pt modelId="{9DC57087-1494-490E-AEE4-9D9FF3C69C31}" type="pres">
      <dgm:prSet presAssocID="{436DC117-3212-4BB5-9F52-52592024BC6F}" presName="compNode" presStyleCnt="0"/>
      <dgm:spPr/>
    </dgm:pt>
    <dgm:pt modelId="{F0BE144B-1556-4F1B-8A71-3C0BA7C6D1F0}" type="pres">
      <dgm:prSet presAssocID="{436DC117-3212-4BB5-9F52-52592024BC6F}" presName="bgRect" presStyleLbl="bgShp" presStyleIdx="3" presStyleCnt="4"/>
      <dgm:spPr/>
    </dgm:pt>
    <dgm:pt modelId="{DD79D2BD-6EC4-413E-A1FB-57925F329781}" type="pres">
      <dgm:prSet presAssocID="{436DC117-3212-4BB5-9F52-52592024BC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D8F9461F-7487-40DA-A14D-57DD5789F33E}" type="pres">
      <dgm:prSet presAssocID="{436DC117-3212-4BB5-9F52-52592024BC6F}" presName="spaceRect" presStyleCnt="0"/>
      <dgm:spPr/>
    </dgm:pt>
    <dgm:pt modelId="{C2F6B93C-60F0-4C7C-9353-8AFC14ACD3B7}" type="pres">
      <dgm:prSet presAssocID="{436DC117-3212-4BB5-9F52-52592024BC6F}" presName="parTx" presStyleLbl="revTx" presStyleIdx="3" presStyleCnt="4">
        <dgm:presLayoutVars>
          <dgm:chMax val="0"/>
          <dgm:chPref val="0"/>
        </dgm:presLayoutVars>
      </dgm:prSet>
      <dgm:spPr/>
    </dgm:pt>
  </dgm:ptLst>
  <dgm:cxnLst>
    <dgm:cxn modelId="{2C97A502-8C3C-469C-B2BC-BABDEE655CE3}" srcId="{429D3715-2E76-400F-8E1B-A81D0C360B7E}" destId="{0ABFBC40-7EF6-44E0-8D57-B2027D46A1AC}" srcOrd="0" destOrd="0" parTransId="{832502EF-68B9-4CC8-BC73-2F0E3F1D8F00}" sibTransId="{D8B7498B-FEA4-4026-A6F1-70E62A34945A}"/>
    <dgm:cxn modelId="{E5BB4606-DCF2-4DFC-BB9E-46413FDA6B35}" type="presOf" srcId="{436DC117-3212-4BB5-9F52-52592024BC6F}" destId="{C2F6B93C-60F0-4C7C-9353-8AFC14ACD3B7}" srcOrd="0" destOrd="0" presId="urn:microsoft.com/office/officeart/2018/2/layout/IconVerticalSolidList"/>
    <dgm:cxn modelId="{AC3E3C31-42B0-44F9-9CF0-E935975A6A6A}" srcId="{429D3715-2E76-400F-8E1B-A81D0C360B7E}" destId="{436DC117-3212-4BB5-9F52-52592024BC6F}" srcOrd="3" destOrd="0" parTransId="{6208134E-B0B1-44F0-B8E2-973E8FC5463C}" sibTransId="{682C7669-5155-44FE-AA7A-64032F126219}"/>
    <dgm:cxn modelId="{FD226955-FD43-40F8-BC7D-730AA09659A2}" type="presOf" srcId="{0ABFBC40-7EF6-44E0-8D57-B2027D46A1AC}" destId="{5E494DA5-DF31-4B0E-A39E-155A2075EEF0}" srcOrd="0" destOrd="0" presId="urn:microsoft.com/office/officeart/2018/2/layout/IconVerticalSolidList"/>
    <dgm:cxn modelId="{5AD927A1-9ADA-4C2E-86A8-883250089A34}" srcId="{429D3715-2E76-400F-8E1B-A81D0C360B7E}" destId="{1C62AC59-104A-4987-98E5-F071D6768798}" srcOrd="1" destOrd="0" parTransId="{A15E7BBF-C94A-455E-93F0-1F487B9DEB28}" sibTransId="{EF4914F1-4080-4EAF-948D-D38321063068}"/>
    <dgm:cxn modelId="{73EFBAAF-701E-4BB8-BF21-E686EA08319B}" type="presOf" srcId="{429D3715-2E76-400F-8E1B-A81D0C360B7E}" destId="{7100828D-116E-4AED-A103-600F22838FB3}" srcOrd="0" destOrd="0" presId="urn:microsoft.com/office/officeart/2018/2/layout/IconVerticalSolidList"/>
    <dgm:cxn modelId="{1DF767B8-827E-42B0-9ED0-B591ACF4DDFC}" type="presOf" srcId="{3F0FCF53-BDF2-4E71-ACE5-DB12F4D18AEE}" destId="{BDB3BE4F-E22F-438F-A131-03324C093DB3}" srcOrd="0" destOrd="0" presId="urn:microsoft.com/office/officeart/2018/2/layout/IconVerticalSolidList"/>
    <dgm:cxn modelId="{8E463AD9-13D5-4DE8-B2B0-689331442F97}" srcId="{429D3715-2E76-400F-8E1B-A81D0C360B7E}" destId="{3F0FCF53-BDF2-4E71-ACE5-DB12F4D18AEE}" srcOrd="2" destOrd="0" parTransId="{0AD44127-53A6-4E06-86CA-E33077B8AE5E}" sibTransId="{8D160421-48CA-4289-9B1D-AA94B2B9E274}"/>
    <dgm:cxn modelId="{DA6219DD-512D-42E7-8ED3-9CCD4A94297B}" type="presOf" srcId="{1C62AC59-104A-4987-98E5-F071D6768798}" destId="{34592EA8-14EB-426C-B60F-E3416F7D2EB3}" srcOrd="0" destOrd="0" presId="urn:microsoft.com/office/officeart/2018/2/layout/IconVerticalSolidList"/>
    <dgm:cxn modelId="{590EAB69-856E-4C86-A2DE-53FFA2BC740B}" type="presParOf" srcId="{7100828D-116E-4AED-A103-600F22838FB3}" destId="{FB34DE32-3B20-4F10-B115-91802B499C3F}" srcOrd="0" destOrd="0" presId="urn:microsoft.com/office/officeart/2018/2/layout/IconVerticalSolidList"/>
    <dgm:cxn modelId="{A942F63B-562C-40DE-8A26-9E0C26E503A5}" type="presParOf" srcId="{FB34DE32-3B20-4F10-B115-91802B499C3F}" destId="{62F382F7-BA52-4129-98A3-F30C144F43B2}" srcOrd="0" destOrd="0" presId="urn:microsoft.com/office/officeart/2018/2/layout/IconVerticalSolidList"/>
    <dgm:cxn modelId="{0BB3229B-6EF8-4CCE-92DF-2AD6697B024D}" type="presParOf" srcId="{FB34DE32-3B20-4F10-B115-91802B499C3F}" destId="{9745E6C1-36CC-42B4-B6D7-74E906D7639D}" srcOrd="1" destOrd="0" presId="urn:microsoft.com/office/officeart/2018/2/layout/IconVerticalSolidList"/>
    <dgm:cxn modelId="{43583807-3160-47E0-90CC-57C010017E8B}" type="presParOf" srcId="{FB34DE32-3B20-4F10-B115-91802B499C3F}" destId="{680086A7-7602-4FF8-B07D-DAFB587A1780}" srcOrd="2" destOrd="0" presId="urn:microsoft.com/office/officeart/2018/2/layout/IconVerticalSolidList"/>
    <dgm:cxn modelId="{D38D1926-3C7F-4902-AE76-61992BA20CEE}" type="presParOf" srcId="{FB34DE32-3B20-4F10-B115-91802B499C3F}" destId="{5E494DA5-DF31-4B0E-A39E-155A2075EEF0}" srcOrd="3" destOrd="0" presId="urn:microsoft.com/office/officeart/2018/2/layout/IconVerticalSolidList"/>
    <dgm:cxn modelId="{BEECA6A0-2FC9-4980-80ED-1CE3AD0FF05D}" type="presParOf" srcId="{7100828D-116E-4AED-A103-600F22838FB3}" destId="{AB219661-EEE9-4842-9228-EF6628848C7C}" srcOrd="1" destOrd="0" presId="urn:microsoft.com/office/officeart/2018/2/layout/IconVerticalSolidList"/>
    <dgm:cxn modelId="{B12C59B9-E443-4D05-A901-FBE08CDFE49E}" type="presParOf" srcId="{7100828D-116E-4AED-A103-600F22838FB3}" destId="{12814A6B-7336-4BB3-ABCE-25F639BD2066}" srcOrd="2" destOrd="0" presId="urn:microsoft.com/office/officeart/2018/2/layout/IconVerticalSolidList"/>
    <dgm:cxn modelId="{C57D3AFE-F42D-4AF4-8273-BCEF2E7DBF3C}" type="presParOf" srcId="{12814A6B-7336-4BB3-ABCE-25F639BD2066}" destId="{0E895497-CF75-4FB6-9B10-B560778F17D5}" srcOrd="0" destOrd="0" presId="urn:microsoft.com/office/officeart/2018/2/layout/IconVerticalSolidList"/>
    <dgm:cxn modelId="{D4F6E9B0-E308-4BBB-9DAD-F75D06C8CDD5}" type="presParOf" srcId="{12814A6B-7336-4BB3-ABCE-25F639BD2066}" destId="{65D1AA75-D88D-408B-BBF0-9D4334C81BBD}" srcOrd="1" destOrd="0" presId="urn:microsoft.com/office/officeart/2018/2/layout/IconVerticalSolidList"/>
    <dgm:cxn modelId="{C8F51F60-A9E5-4A58-A2C6-82599D8F0B56}" type="presParOf" srcId="{12814A6B-7336-4BB3-ABCE-25F639BD2066}" destId="{922C6A6A-1922-4AF8-B33D-3972F2E81375}" srcOrd="2" destOrd="0" presId="urn:microsoft.com/office/officeart/2018/2/layout/IconVerticalSolidList"/>
    <dgm:cxn modelId="{648D0116-FB5C-45DF-9EDB-E6FCAFA0CC4E}" type="presParOf" srcId="{12814A6B-7336-4BB3-ABCE-25F639BD2066}" destId="{34592EA8-14EB-426C-B60F-E3416F7D2EB3}" srcOrd="3" destOrd="0" presId="urn:microsoft.com/office/officeart/2018/2/layout/IconVerticalSolidList"/>
    <dgm:cxn modelId="{501B88F5-083E-4141-B85A-8550BA9FEEF4}" type="presParOf" srcId="{7100828D-116E-4AED-A103-600F22838FB3}" destId="{375D80A9-9BB9-4791-99B9-98582FBCA741}" srcOrd="3" destOrd="0" presId="urn:microsoft.com/office/officeart/2018/2/layout/IconVerticalSolidList"/>
    <dgm:cxn modelId="{322D6ED1-B0A9-46E8-87E3-28C6E5B7B866}" type="presParOf" srcId="{7100828D-116E-4AED-A103-600F22838FB3}" destId="{6378AF7C-6C5B-40DE-9CA2-40116B7898B5}" srcOrd="4" destOrd="0" presId="urn:microsoft.com/office/officeart/2018/2/layout/IconVerticalSolidList"/>
    <dgm:cxn modelId="{EBCB7649-21C8-49BF-807D-95A8CCE51F44}" type="presParOf" srcId="{6378AF7C-6C5B-40DE-9CA2-40116B7898B5}" destId="{948A0DD2-7336-46E5-89E4-934942BDE7C1}" srcOrd="0" destOrd="0" presId="urn:microsoft.com/office/officeart/2018/2/layout/IconVerticalSolidList"/>
    <dgm:cxn modelId="{4F398671-567F-427C-A564-4F01824AF620}" type="presParOf" srcId="{6378AF7C-6C5B-40DE-9CA2-40116B7898B5}" destId="{BD44E384-C95B-46FC-A13D-7C13F9B2D027}" srcOrd="1" destOrd="0" presId="urn:microsoft.com/office/officeart/2018/2/layout/IconVerticalSolidList"/>
    <dgm:cxn modelId="{A45C21B2-1561-4C4A-920F-AE4C0BCFF942}" type="presParOf" srcId="{6378AF7C-6C5B-40DE-9CA2-40116B7898B5}" destId="{DC2D3670-8BD9-492B-97BB-E2FD335DA3F0}" srcOrd="2" destOrd="0" presId="urn:microsoft.com/office/officeart/2018/2/layout/IconVerticalSolidList"/>
    <dgm:cxn modelId="{83756FDE-8102-4338-9B18-71FABA19FE63}" type="presParOf" srcId="{6378AF7C-6C5B-40DE-9CA2-40116B7898B5}" destId="{BDB3BE4F-E22F-438F-A131-03324C093DB3}" srcOrd="3" destOrd="0" presId="urn:microsoft.com/office/officeart/2018/2/layout/IconVerticalSolidList"/>
    <dgm:cxn modelId="{4B8A8CCB-7A49-4769-BF11-AC8C727D7709}" type="presParOf" srcId="{7100828D-116E-4AED-A103-600F22838FB3}" destId="{D84B8393-1F58-4070-9951-36B5E36835A8}" srcOrd="5" destOrd="0" presId="urn:microsoft.com/office/officeart/2018/2/layout/IconVerticalSolidList"/>
    <dgm:cxn modelId="{065D640D-A78D-4CF0-8A2F-2A67B5D2DA96}" type="presParOf" srcId="{7100828D-116E-4AED-A103-600F22838FB3}" destId="{9DC57087-1494-490E-AEE4-9D9FF3C69C31}" srcOrd="6" destOrd="0" presId="urn:microsoft.com/office/officeart/2018/2/layout/IconVerticalSolidList"/>
    <dgm:cxn modelId="{DFB74BB8-E708-411A-A0BB-6B53EDA86BDC}" type="presParOf" srcId="{9DC57087-1494-490E-AEE4-9D9FF3C69C31}" destId="{F0BE144B-1556-4F1B-8A71-3C0BA7C6D1F0}" srcOrd="0" destOrd="0" presId="urn:microsoft.com/office/officeart/2018/2/layout/IconVerticalSolidList"/>
    <dgm:cxn modelId="{48F97128-57D0-41AE-8FBA-5CC9CA31290E}" type="presParOf" srcId="{9DC57087-1494-490E-AEE4-9D9FF3C69C31}" destId="{DD79D2BD-6EC4-413E-A1FB-57925F329781}" srcOrd="1" destOrd="0" presId="urn:microsoft.com/office/officeart/2018/2/layout/IconVerticalSolidList"/>
    <dgm:cxn modelId="{2AA99C17-A850-454D-A2C8-314DF1BB14E3}" type="presParOf" srcId="{9DC57087-1494-490E-AEE4-9D9FF3C69C31}" destId="{D8F9461F-7487-40DA-A14D-57DD5789F33E}" srcOrd="2" destOrd="0" presId="urn:microsoft.com/office/officeart/2018/2/layout/IconVerticalSolidList"/>
    <dgm:cxn modelId="{A4C59D94-BEF2-4147-9EC5-3D7F49952DD0}" type="presParOf" srcId="{9DC57087-1494-490E-AEE4-9D9FF3C69C31}" destId="{C2F6B93C-60F0-4C7C-9353-8AFC14ACD3B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B7C03AE-A151-443A-A341-BE40A1EC9BAE}"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A189D5BA-10D5-49AC-930F-FCD3C68B4163}">
      <dgm:prSet/>
      <dgm:spPr/>
      <dgm:t>
        <a:bodyPr/>
        <a:lstStyle/>
        <a:p>
          <a:pPr rtl="0"/>
          <a:r>
            <a:rPr lang="en-US" b="0" i="0">
              <a:latin typeface="Proxima Nova Bl"/>
            </a:rPr>
            <a:t>Declarative analytics focuses</a:t>
          </a:r>
          <a:r>
            <a:rPr lang="en-US" b="0" i="0"/>
            <a:t> on the desired output</a:t>
          </a:r>
          <a:r>
            <a:rPr lang="en-US" b="0">
              <a:latin typeface="Proxima Nova Bl"/>
            </a:rPr>
            <a:t> </a:t>
          </a:r>
          <a:endParaRPr lang="en-US" b="0"/>
        </a:p>
      </dgm:t>
    </dgm:pt>
    <dgm:pt modelId="{F90A3824-8351-4F3F-9F2D-1DAD4A6E54BB}" type="parTrans" cxnId="{C18F777D-5184-44B0-A9A5-8101F102B5C4}">
      <dgm:prSet/>
      <dgm:spPr/>
      <dgm:t>
        <a:bodyPr/>
        <a:lstStyle/>
        <a:p>
          <a:endParaRPr lang="en-US"/>
        </a:p>
      </dgm:t>
    </dgm:pt>
    <dgm:pt modelId="{87F99889-76BB-4BFA-A3E5-8844431B60D2}" type="sibTrans" cxnId="{C18F777D-5184-44B0-A9A5-8101F102B5C4}">
      <dgm:prSet/>
      <dgm:spPr/>
      <dgm:t>
        <a:bodyPr/>
        <a:lstStyle/>
        <a:p>
          <a:endParaRPr lang="en-US"/>
        </a:p>
      </dgm:t>
    </dgm:pt>
    <dgm:pt modelId="{137CB00C-2B05-4DF9-A320-6594EF258D27}">
      <dgm:prSet/>
      <dgm:spPr/>
      <dgm:t>
        <a:bodyPr/>
        <a:lstStyle/>
        <a:p>
          <a:pPr rtl="0"/>
          <a:r>
            <a:rPr lang="en-US" b="0" i="0">
              <a:latin typeface="Proxima Nova Bl"/>
            </a:rPr>
            <a:t>Declarative analytics</a:t>
          </a:r>
          <a:r>
            <a:rPr lang="en-US" b="0" i="0"/>
            <a:t> utilizing </a:t>
          </a:r>
          <a:r>
            <a:rPr lang="en-US" b="0" i="0">
              <a:latin typeface="Proxima Nova Bl"/>
            </a:rPr>
            <a:t>modern Datalog</a:t>
          </a:r>
          <a:r>
            <a:rPr lang="en-US">
              <a:latin typeface="Proxima Nova Bl"/>
            </a:rPr>
            <a:t> implementation</a:t>
          </a:r>
          <a:endParaRPr lang="en-US"/>
        </a:p>
      </dgm:t>
    </dgm:pt>
    <dgm:pt modelId="{84EAF84C-145E-4A44-89E9-EFFD01757CA6}" type="parTrans" cxnId="{40A1E2F5-F651-4E4E-A558-1660300C73A4}">
      <dgm:prSet/>
      <dgm:spPr/>
      <dgm:t>
        <a:bodyPr/>
        <a:lstStyle/>
        <a:p>
          <a:endParaRPr lang="en-US"/>
        </a:p>
      </dgm:t>
    </dgm:pt>
    <dgm:pt modelId="{D00A6826-61E9-4962-BA78-82CED750F886}" type="sibTrans" cxnId="{40A1E2F5-F651-4E4E-A558-1660300C73A4}">
      <dgm:prSet/>
      <dgm:spPr/>
      <dgm:t>
        <a:bodyPr/>
        <a:lstStyle/>
        <a:p>
          <a:endParaRPr lang="en-US"/>
        </a:p>
      </dgm:t>
    </dgm:pt>
    <dgm:pt modelId="{7D2C13CD-E560-4E1B-BBAB-500E17176103}">
      <dgm:prSet/>
      <dgm:spPr/>
      <dgm:t>
        <a:bodyPr/>
        <a:lstStyle/>
        <a:p>
          <a:r>
            <a:rPr lang="en-US" b="0" i="0"/>
            <a:t>Domains</a:t>
          </a:r>
          <a:endParaRPr lang="en-US"/>
        </a:p>
      </dgm:t>
    </dgm:pt>
    <dgm:pt modelId="{7A3A65E7-0132-4244-9439-FD68C4FC6EF9}" type="parTrans" cxnId="{AC297104-85D2-4DD2-B6CA-0EAAFD710B39}">
      <dgm:prSet/>
      <dgm:spPr/>
      <dgm:t>
        <a:bodyPr/>
        <a:lstStyle/>
        <a:p>
          <a:endParaRPr lang="en-US"/>
        </a:p>
      </dgm:t>
    </dgm:pt>
    <dgm:pt modelId="{847EA80E-70A6-4BE5-82DE-54529F366BB2}" type="sibTrans" cxnId="{AC297104-85D2-4DD2-B6CA-0EAAFD710B39}">
      <dgm:prSet/>
      <dgm:spPr/>
      <dgm:t>
        <a:bodyPr/>
        <a:lstStyle/>
        <a:p>
          <a:endParaRPr lang="en-US"/>
        </a:p>
      </dgm:t>
    </dgm:pt>
    <dgm:pt modelId="{3A46977E-110F-4ABF-AE63-4C4A93AA5E65}">
      <dgm:prSet/>
      <dgm:spPr/>
      <dgm:t>
        <a:bodyPr/>
        <a:lstStyle/>
        <a:p>
          <a:r>
            <a:rPr lang="en-US" b="0" i="0"/>
            <a:t>Deductive database</a:t>
          </a:r>
          <a:endParaRPr lang="en-US"/>
        </a:p>
      </dgm:t>
    </dgm:pt>
    <dgm:pt modelId="{70DC02D4-857B-4C3D-8B5D-AF3708EF773E}" type="parTrans" cxnId="{CDF2A1A2-4EE8-491C-94A1-0AE72BEB0C74}">
      <dgm:prSet/>
      <dgm:spPr/>
      <dgm:t>
        <a:bodyPr/>
        <a:lstStyle/>
        <a:p>
          <a:endParaRPr lang="en-US"/>
        </a:p>
      </dgm:t>
    </dgm:pt>
    <dgm:pt modelId="{140C74AF-03C0-454C-99EB-1DAF51672E23}" type="sibTrans" cxnId="{CDF2A1A2-4EE8-491C-94A1-0AE72BEB0C74}">
      <dgm:prSet/>
      <dgm:spPr/>
      <dgm:t>
        <a:bodyPr/>
        <a:lstStyle/>
        <a:p>
          <a:endParaRPr lang="en-US"/>
        </a:p>
      </dgm:t>
    </dgm:pt>
    <dgm:pt modelId="{D712B142-72E6-43D1-9526-C9D63E09506B}">
      <dgm:prSet/>
      <dgm:spPr/>
      <dgm:t>
        <a:bodyPr/>
        <a:lstStyle/>
        <a:p>
          <a:r>
            <a:rPr lang="en-US" b="0" i="0"/>
            <a:t>Machine learning</a:t>
          </a:r>
          <a:endParaRPr lang="en-US"/>
        </a:p>
      </dgm:t>
    </dgm:pt>
    <dgm:pt modelId="{0AD091E5-7D03-4691-B959-4607EB87177D}" type="parTrans" cxnId="{5CBB7F5D-3DE9-4505-8094-68DEB061A7EF}">
      <dgm:prSet/>
      <dgm:spPr/>
      <dgm:t>
        <a:bodyPr/>
        <a:lstStyle/>
        <a:p>
          <a:endParaRPr lang="en-US"/>
        </a:p>
      </dgm:t>
    </dgm:pt>
    <dgm:pt modelId="{849FDE5B-8C3D-429C-BDEF-E62B418DABFE}" type="sibTrans" cxnId="{5CBB7F5D-3DE9-4505-8094-68DEB061A7EF}">
      <dgm:prSet/>
      <dgm:spPr/>
      <dgm:t>
        <a:bodyPr/>
        <a:lstStyle/>
        <a:p>
          <a:endParaRPr lang="en-US"/>
        </a:p>
      </dgm:t>
    </dgm:pt>
    <dgm:pt modelId="{E8074E6F-0CDD-4C50-BA39-4A66FF59E817}">
      <dgm:prSet/>
      <dgm:spPr/>
      <dgm:t>
        <a:bodyPr/>
        <a:lstStyle/>
        <a:p>
          <a:r>
            <a:rPr lang="en-US" b="0" i="0"/>
            <a:t>Software analysis</a:t>
          </a:r>
          <a:endParaRPr lang="en-US"/>
        </a:p>
      </dgm:t>
    </dgm:pt>
    <dgm:pt modelId="{3FF21ED4-9743-459C-B174-B6135F49B527}" type="parTrans" cxnId="{F7516D74-63CD-4160-900D-1B7DC7134865}">
      <dgm:prSet/>
      <dgm:spPr/>
      <dgm:t>
        <a:bodyPr/>
        <a:lstStyle/>
        <a:p>
          <a:endParaRPr lang="en-US"/>
        </a:p>
      </dgm:t>
    </dgm:pt>
    <dgm:pt modelId="{77A2849E-DDA6-4B48-B4DC-B5517FD8109B}" type="sibTrans" cxnId="{F7516D74-63CD-4160-900D-1B7DC7134865}">
      <dgm:prSet/>
      <dgm:spPr/>
      <dgm:t>
        <a:bodyPr/>
        <a:lstStyle/>
        <a:p>
          <a:endParaRPr lang="en-US"/>
        </a:p>
      </dgm:t>
    </dgm:pt>
    <dgm:pt modelId="{D2F4C86F-00FA-43DF-A392-7BDB09FD627F}">
      <dgm:prSet/>
      <dgm:spPr/>
      <dgm:t>
        <a:bodyPr/>
        <a:lstStyle/>
        <a:p>
          <a:r>
            <a:rPr lang="en-US" b="0" i="0"/>
            <a:t>Business analytics</a:t>
          </a:r>
          <a:endParaRPr lang="en-US"/>
        </a:p>
      </dgm:t>
    </dgm:pt>
    <dgm:pt modelId="{921BF1A9-53BF-4421-B4A2-184116F33E89}" type="parTrans" cxnId="{3A1049A0-6031-4991-9CCB-D3B807494D42}">
      <dgm:prSet/>
      <dgm:spPr/>
      <dgm:t>
        <a:bodyPr/>
        <a:lstStyle/>
        <a:p>
          <a:endParaRPr lang="en-US"/>
        </a:p>
      </dgm:t>
    </dgm:pt>
    <dgm:pt modelId="{6E0EC00B-AFDA-4DA1-9948-A6F1A0DA3614}" type="sibTrans" cxnId="{3A1049A0-6031-4991-9CCB-D3B807494D42}">
      <dgm:prSet/>
      <dgm:spPr/>
      <dgm:t>
        <a:bodyPr/>
        <a:lstStyle/>
        <a:p>
          <a:endParaRPr lang="en-US"/>
        </a:p>
      </dgm:t>
    </dgm:pt>
    <dgm:pt modelId="{3DDA58C5-AD84-40BF-AEFC-5961D52D1210}" type="pres">
      <dgm:prSet presAssocID="{DB7C03AE-A151-443A-A341-BE40A1EC9BAE}" presName="hierChild1" presStyleCnt="0">
        <dgm:presLayoutVars>
          <dgm:chPref val="1"/>
          <dgm:dir/>
          <dgm:animOne val="branch"/>
          <dgm:animLvl val="lvl"/>
          <dgm:resizeHandles/>
        </dgm:presLayoutVars>
      </dgm:prSet>
      <dgm:spPr/>
    </dgm:pt>
    <dgm:pt modelId="{CD2D06E7-4B9B-48F0-A8FC-4118FEFD0BF9}" type="pres">
      <dgm:prSet presAssocID="{A189D5BA-10D5-49AC-930F-FCD3C68B4163}" presName="hierRoot1" presStyleCnt="0"/>
      <dgm:spPr/>
    </dgm:pt>
    <dgm:pt modelId="{79324CF3-071B-4616-9ED5-1CDBB54B004A}" type="pres">
      <dgm:prSet presAssocID="{A189D5BA-10D5-49AC-930F-FCD3C68B4163}" presName="composite" presStyleCnt="0"/>
      <dgm:spPr/>
    </dgm:pt>
    <dgm:pt modelId="{1DFB4525-C022-4C87-B6FC-5F65D1704E4E}" type="pres">
      <dgm:prSet presAssocID="{A189D5BA-10D5-49AC-930F-FCD3C68B4163}" presName="background" presStyleLbl="node0" presStyleIdx="0" presStyleCnt="3"/>
      <dgm:spPr/>
    </dgm:pt>
    <dgm:pt modelId="{42E322BF-CAAF-48E4-8A0C-C4BFF0B81530}" type="pres">
      <dgm:prSet presAssocID="{A189D5BA-10D5-49AC-930F-FCD3C68B4163}" presName="text" presStyleLbl="fgAcc0" presStyleIdx="0" presStyleCnt="3">
        <dgm:presLayoutVars>
          <dgm:chPref val="3"/>
        </dgm:presLayoutVars>
      </dgm:prSet>
      <dgm:spPr/>
    </dgm:pt>
    <dgm:pt modelId="{B3B1161E-76EB-41DF-A26C-63184D1FC67E}" type="pres">
      <dgm:prSet presAssocID="{A189D5BA-10D5-49AC-930F-FCD3C68B4163}" presName="hierChild2" presStyleCnt="0"/>
      <dgm:spPr/>
    </dgm:pt>
    <dgm:pt modelId="{D4AC8975-6EC3-4E02-8330-D9C981ED9DC6}" type="pres">
      <dgm:prSet presAssocID="{137CB00C-2B05-4DF9-A320-6594EF258D27}" presName="hierRoot1" presStyleCnt="0"/>
      <dgm:spPr/>
    </dgm:pt>
    <dgm:pt modelId="{90FEE721-CD4A-4592-A3DF-10E2BCC37521}" type="pres">
      <dgm:prSet presAssocID="{137CB00C-2B05-4DF9-A320-6594EF258D27}" presName="composite" presStyleCnt="0"/>
      <dgm:spPr/>
    </dgm:pt>
    <dgm:pt modelId="{342957E5-C43E-4351-A41C-80714365C8E5}" type="pres">
      <dgm:prSet presAssocID="{137CB00C-2B05-4DF9-A320-6594EF258D27}" presName="background" presStyleLbl="node0" presStyleIdx="1" presStyleCnt="3"/>
      <dgm:spPr/>
    </dgm:pt>
    <dgm:pt modelId="{8B3DA4C6-674C-4C77-8171-282CF336A293}" type="pres">
      <dgm:prSet presAssocID="{137CB00C-2B05-4DF9-A320-6594EF258D27}" presName="text" presStyleLbl="fgAcc0" presStyleIdx="1" presStyleCnt="3">
        <dgm:presLayoutVars>
          <dgm:chPref val="3"/>
        </dgm:presLayoutVars>
      </dgm:prSet>
      <dgm:spPr/>
    </dgm:pt>
    <dgm:pt modelId="{3D40C159-616A-476B-93A1-0BA20088D338}" type="pres">
      <dgm:prSet presAssocID="{137CB00C-2B05-4DF9-A320-6594EF258D27}" presName="hierChild2" presStyleCnt="0"/>
      <dgm:spPr/>
    </dgm:pt>
    <dgm:pt modelId="{8C3165D4-D122-4393-B182-486DC65B4C4A}" type="pres">
      <dgm:prSet presAssocID="{7D2C13CD-E560-4E1B-BBAB-500E17176103}" presName="hierRoot1" presStyleCnt="0"/>
      <dgm:spPr/>
    </dgm:pt>
    <dgm:pt modelId="{5B91DF50-0108-4A8D-B73B-CE9DD7977926}" type="pres">
      <dgm:prSet presAssocID="{7D2C13CD-E560-4E1B-BBAB-500E17176103}" presName="composite" presStyleCnt="0"/>
      <dgm:spPr/>
    </dgm:pt>
    <dgm:pt modelId="{3CE925C6-FECE-487A-B253-500FF059F9A1}" type="pres">
      <dgm:prSet presAssocID="{7D2C13CD-E560-4E1B-BBAB-500E17176103}" presName="background" presStyleLbl="node0" presStyleIdx="2" presStyleCnt="3"/>
      <dgm:spPr/>
    </dgm:pt>
    <dgm:pt modelId="{8FA9D16C-8595-476F-BEEF-1C26CEB26025}" type="pres">
      <dgm:prSet presAssocID="{7D2C13CD-E560-4E1B-BBAB-500E17176103}" presName="text" presStyleLbl="fgAcc0" presStyleIdx="2" presStyleCnt="3">
        <dgm:presLayoutVars>
          <dgm:chPref val="3"/>
        </dgm:presLayoutVars>
      </dgm:prSet>
      <dgm:spPr/>
    </dgm:pt>
    <dgm:pt modelId="{D77A4B2E-483D-4B00-9E44-8446297E1E24}" type="pres">
      <dgm:prSet presAssocID="{7D2C13CD-E560-4E1B-BBAB-500E17176103}" presName="hierChild2" presStyleCnt="0"/>
      <dgm:spPr/>
    </dgm:pt>
    <dgm:pt modelId="{463F873D-6895-42FA-8217-69F69EA69807}" type="pres">
      <dgm:prSet presAssocID="{70DC02D4-857B-4C3D-8B5D-AF3708EF773E}" presName="Name10" presStyleLbl="parChTrans1D2" presStyleIdx="0" presStyleCnt="4"/>
      <dgm:spPr/>
    </dgm:pt>
    <dgm:pt modelId="{941E9E5E-30BC-4D63-B881-CB06DB7D2562}" type="pres">
      <dgm:prSet presAssocID="{3A46977E-110F-4ABF-AE63-4C4A93AA5E65}" presName="hierRoot2" presStyleCnt="0"/>
      <dgm:spPr/>
    </dgm:pt>
    <dgm:pt modelId="{FCCA09E7-58F7-4D66-B75B-C60670E7BA34}" type="pres">
      <dgm:prSet presAssocID="{3A46977E-110F-4ABF-AE63-4C4A93AA5E65}" presName="composite2" presStyleCnt="0"/>
      <dgm:spPr/>
    </dgm:pt>
    <dgm:pt modelId="{2E787D09-3798-4D3F-ACEC-D9C310D9FD96}" type="pres">
      <dgm:prSet presAssocID="{3A46977E-110F-4ABF-AE63-4C4A93AA5E65}" presName="background2" presStyleLbl="node2" presStyleIdx="0" presStyleCnt="4"/>
      <dgm:spPr/>
    </dgm:pt>
    <dgm:pt modelId="{6BA524CC-EE9D-4977-9B19-A9D2E5FF01B3}" type="pres">
      <dgm:prSet presAssocID="{3A46977E-110F-4ABF-AE63-4C4A93AA5E65}" presName="text2" presStyleLbl="fgAcc2" presStyleIdx="0" presStyleCnt="4">
        <dgm:presLayoutVars>
          <dgm:chPref val="3"/>
        </dgm:presLayoutVars>
      </dgm:prSet>
      <dgm:spPr/>
    </dgm:pt>
    <dgm:pt modelId="{77758918-C31F-4B81-9797-43796F1A630F}" type="pres">
      <dgm:prSet presAssocID="{3A46977E-110F-4ABF-AE63-4C4A93AA5E65}" presName="hierChild3" presStyleCnt="0"/>
      <dgm:spPr/>
    </dgm:pt>
    <dgm:pt modelId="{E508898D-55C0-45DA-8647-42B374783BF7}" type="pres">
      <dgm:prSet presAssocID="{0AD091E5-7D03-4691-B959-4607EB87177D}" presName="Name10" presStyleLbl="parChTrans1D2" presStyleIdx="1" presStyleCnt="4"/>
      <dgm:spPr/>
    </dgm:pt>
    <dgm:pt modelId="{3C55339C-F67C-45AC-A0C7-49EB5B60260C}" type="pres">
      <dgm:prSet presAssocID="{D712B142-72E6-43D1-9526-C9D63E09506B}" presName="hierRoot2" presStyleCnt="0"/>
      <dgm:spPr/>
    </dgm:pt>
    <dgm:pt modelId="{12A842D1-B325-438F-A0D2-81071C93E6A3}" type="pres">
      <dgm:prSet presAssocID="{D712B142-72E6-43D1-9526-C9D63E09506B}" presName="composite2" presStyleCnt="0"/>
      <dgm:spPr/>
    </dgm:pt>
    <dgm:pt modelId="{6459CC16-8BF4-4268-B135-5F97DEF06449}" type="pres">
      <dgm:prSet presAssocID="{D712B142-72E6-43D1-9526-C9D63E09506B}" presName="background2" presStyleLbl="node2" presStyleIdx="1" presStyleCnt="4"/>
      <dgm:spPr/>
    </dgm:pt>
    <dgm:pt modelId="{10D92560-C8A6-4721-BB28-C3ECA887288E}" type="pres">
      <dgm:prSet presAssocID="{D712B142-72E6-43D1-9526-C9D63E09506B}" presName="text2" presStyleLbl="fgAcc2" presStyleIdx="1" presStyleCnt="4">
        <dgm:presLayoutVars>
          <dgm:chPref val="3"/>
        </dgm:presLayoutVars>
      </dgm:prSet>
      <dgm:spPr/>
    </dgm:pt>
    <dgm:pt modelId="{1A21B9C4-EB8C-46E6-AB3C-028D51E7FBDC}" type="pres">
      <dgm:prSet presAssocID="{D712B142-72E6-43D1-9526-C9D63E09506B}" presName="hierChild3" presStyleCnt="0"/>
      <dgm:spPr/>
    </dgm:pt>
    <dgm:pt modelId="{B98588D1-339E-48BC-896B-66F6F278AFFB}" type="pres">
      <dgm:prSet presAssocID="{3FF21ED4-9743-459C-B174-B6135F49B527}" presName="Name10" presStyleLbl="parChTrans1D2" presStyleIdx="2" presStyleCnt="4"/>
      <dgm:spPr/>
    </dgm:pt>
    <dgm:pt modelId="{8BF12892-7531-468C-AC68-4B7EA2D824DE}" type="pres">
      <dgm:prSet presAssocID="{E8074E6F-0CDD-4C50-BA39-4A66FF59E817}" presName="hierRoot2" presStyleCnt="0"/>
      <dgm:spPr/>
    </dgm:pt>
    <dgm:pt modelId="{252A24C7-EA59-420F-B953-E7AD3DFB6165}" type="pres">
      <dgm:prSet presAssocID="{E8074E6F-0CDD-4C50-BA39-4A66FF59E817}" presName="composite2" presStyleCnt="0"/>
      <dgm:spPr/>
    </dgm:pt>
    <dgm:pt modelId="{8B241B43-00CB-4259-9A8F-E11871779CA6}" type="pres">
      <dgm:prSet presAssocID="{E8074E6F-0CDD-4C50-BA39-4A66FF59E817}" presName="background2" presStyleLbl="node2" presStyleIdx="2" presStyleCnt="4"/>
      <dgm:spPr/>
    </dgm:pt>
    <dgm:pt modelId="{B94638B6-3B9A-4571-85E5-8200025DEAED}" type="pres">
      <dgm:prSet presAssocID="{E8074E6F-0CDD-4C50-BA39-4A66FF59E817}" presName="text2" presStyleLbl="fgAcc2" presStyleIdx="2" presStyleCnt="4">
        <dgm:presLayoutVars>
          <dgm:chPref val="3"/>
        </dgm:presLayoutVars>
      </dgm:prSet>
      <dgm:spPr/>
    </dgm:pt>
    <dgm:pt modelId="{49634B4A-9BF1-4996-B3ED-20B84737AF9A}" type="pres">
      <dgm:prSet presAssocID="{E8074E6F-0CDD-4C50-BA39-4A66FF59E817}" presName="hierChild3" presStyleCnt="0"/>
      <dgm:spPr/>
    </dgm:pt>
    <dgm:pt modelId="{1094836A-9824-489A-8C68-AEF7BC1B1254}" type="pres">
      <dgm:prSet presAssocID="{921BF1A9-53BF-4421-B4A2-184116F33E89}" presName="Name10" presStyleLbl="parChTrans1D2" presStyleIdx="3" presStyleCnt="4"/>
      <dgm:spPr/>
    </dgm:pt>
    <dgm:pt modelId="{5D7EBBCC-9DA0-4FD2-9ABB-E3879CA6A871}" type="pres">
      <dgm:prSet presAssocID="{D2F4C86F-00FA-43DF-A392-7BDB09FD627F}" presName="hierRoot2" presStyleCnt="0"/>
      <dgm:spPr/>
    </dgm:pt>
    <dgm:pt modelId="{9CE76345-9DAA-456B-8892-15163DA2D96F}" type="pres">
      <dgm:prSet presAssocID="{D2F4C86F-00FA-43DF-A392-7BDB09FD627F}" presName="composite2" presStyleCnt="0"/>
      <dgm:spPr/>
    </dgm:pt>
    <dgm:pt modelId="{69A9EF8D-9FCF-4897-99C6-8219779AAC8F}" type="pres">
      <dgm:prSet presAssocID="{D2F4C86F-00FA-43DF-A392-7BDB09FD627F}" presName="background2" presStyleLbl="node2" presStyleIdx="3" presStyleCnt="4"/>
      <dgm:spPr/>
    </dgm:pt>
    <dgm:pt modelId="{A3B7220C-EA2A-487A-B2F6-0CDD257D1642}" type="pres">
      <dgm:prSet presAssocID="{D2F4C86F-00FA-43DF-A392-7BDB09FD627F}" presName="text2" presStyleLbl="fgAcc2" presStyleIdx="3" presStyleCnt="4">
        <dgm:presLayoutVars>
          <dgm:chPref val="3"/>
        </dgm:presLayoutVars>
      </dgm:prSet>
      <dgm:spPr/>
    </dgm:pt>
    <dgm:pt modelId="{9BED4705-8D3D-45A5-97C5-5D8C351F02B2}" type="pres">
      <dgm:prSet presAssocID="{D2F4C86F-00FA-43DF-A392-7BDB09FD627F}" presName="hierChild3" presStyleCnt="0"/>
      <dgm:spPr/>
    </dgm:pt>
  </dgm:ptLst>
  <dgm:cxnLst>
    <dgm:cxn modelId="{AC297104-85D2-4DD2-B6CA-0EAAFD710B39}" srcId="{DB7C03AE-A151-443A-A341-BE40A1EC9BAE}" destId="{7D2C13CD-E560-4E1B-BBAB-500E17176103}" srcOrd="2" destOrd="0" parTransId="{7A3A65E7-0132-4244-9439-FD68C4FC6EF9}" sibTransId="{847EA80E-70A6-4BE5-82DE-54529F366BB2}"/>
    <dgm:cxn modelId="{8EB79209-895A-44B6-88CA-519DF6931945}" type="presOf" srcId="{E8074E6F-0CDD-4C50-BA39-4A66FF59E817}" destId="{B94638B6-3B9A-4571-85E5-8200025DEAED}" srcOrd="0" destOrd="0" presId="urn:microsoft.com/office/officeart/2005/8/layout/hierarchy1"/>
    <dgm:cxn modelId="{430FAE0C-46EB-44D6-92DE-5E2C0B72CDF6}" type="presOf" srcId="{0AD091E5-7D03-4691-B959-4607EB87177D}" destId="{E508898D-55C0-45DA-8647-42B374783BF7}" srcOrd="0" destOrd="0" presId="urn:microsoft.com/office/officeart/2005/8/layout/hierarchy1"/>
    <dgm:cxn modelId="{ECCCFA29-68A3-410A-AB4A-8DE998FD1B93}" type="presOf" srcId="{921BF1A9-53BF-4421-B4A2-184116F33E89}" destId="{1094836A-9824-489A-8C68-AEF7BC1B1254}" srcOrd="0" destOrd="0" presId="urn:microsoft.com/office/officeart/2005/8/layout/hierarchy1"/>
    <dgm:cxn modelId="{405A4232-7D85-4F8E-80F2-BE29A7D0D7EF}" type="presOf" srcId="{A189D5BA-10D5-49AC-930F-FCD3C68B4163}" destId="{42E322BF-CAAF-48E4-8A0C-C4BFF0B81530}" srcOrd="0" destOrd="0" presId="urn:microsoft.com/office/officeart/2005/8/layout/hierarchy1"/>
    <dgm:cxn modelId="{5CBB7F5D-3DE9-4505-8094-68DEB061A7EF}" srcId="{7D2C13CD-E560-4E1B-BBAB-500E17176103}" destId="{D712B142-72E6-43D1-9526-C9D63E09506B}" srcOrd="1" destOrd="0" parTransId="{0AD091E5-7D03-4691-B959-4607EB87177D}" sibTransId="{849FDE5B-8C3D-429C-BDEF-E62B418DABFE}"/>
    <dgm:cxn modelId="{ED880444-38FE-41DF-9A5C-0BFCD684D746}" type="presOf" srcId="{7D2C13CD-E560-4E1B-BBAB-500E17176103}" destId="{8FA9D16C-8595-476F-BEEF-1C26CEB26025}" srcOrd="0" destOrd="0" presId="urn:microsoft.com/office/officeart/2005/8/layout/hierarchy1"/>
    <dgm:cxn modelId="{F35BBE44-D632-43E6-B8E5-540EAD08BBB7}" type="presOf" srcId="{D2F4C86F-00FA-43DF-A392-7BDB09FD627F}" destId="{A3B7220C-EA2A-487A-B2F6-0CDD257D1642}" srcOrd="0" destOrd="0" presId="urn:microsoft.com/office/officeart/2005/8/layout/hierarchy1"/>
    <dgm:cxn modelId="{F7516D74-63CD-4160-900D-1B7DC7134865}" srcId="{7D2C13CD-E560-4E1B-BBAB-500E17176103}" destId="{E8074E6F-0CDD-4C50-BA39-4A66FF59E817}" srcOrd="2" destOrd="0" parTransId="{3FF21ED4-9743-459C-B174-B6135F49B527}" sibTransId="{77A2849E-DDA6-4B48-B4DC-B5517FD8109B}"/>
    <dgm:cxn modelId="{58865B59-9E45-4CCF-9D3C-A8F0EA003065}" type="presOf" srcId="{DB7C03AE-A151-443A-A341-BE40A1EC9BAE}" destId="{3DDA58C5-AD84-40BF-AEFC-5961D52D1210}" srcOrd="0" destOrd="0" presId="urn:microsoft.com/office/officeart/2005/8/layout/hierarchy1"/>
    <dgm:cxn modelId="{786F567C-C53A-45D1-8FDF-04F36F12A95E}" type="presOf" srcId="{137CB00C-2B05-4DF9-A320-6594EF258D27}" destId="{8B3DA4C6-674C-4C77-8171-282CF336A293}" srcOrd="0" destOrd="0" presId="urn:microsoft.com/office/officeart/2005/8/layout/hierarchy1"/>
    <dgm:cxn modelId="{C18F777D-5184-44B0-A9A5-8101F102B5C4}" srcId="{DB7C03AE-A151-443A-A341-BE40A1EC9BAE}" destId="{A189D5BA-10D5-49AC-930F-FCD3C68B4163}" srcOrd="0" destOrd="0" parTransId="{F90A3824-8351-4F3F-9F2D-1DAD4A6E54BB}" sibTransId="{87F99889-76BB-4BFA-A3E5-8844431B60D2}"/>
    <dgm:cxn modelId="{AAA18D82-D75A-4DB5-81B3-8206C995405C}" type="presOf" srcId="{D712B142-72E6-43D1-9526-C9D63E09506B}" destId="{10D92560-C8A6-4721-BB28-C3ECA887288E}" srcOrd="0" destOrd="0" presId="urn:microsoft.com/office/officeart/2005/8/layout/hierarchy1"/>
    <dgm:cxn modelId="{3A1049A0-6031-4991-9CCB-D3B807494D42}" srcId="{7D2C13CD-E560-4E1B-BBAB-500E17176103}" destId="{D2F4C86F-00FA-43DF-A392-7BDB09FD627F}" srcOrd="3" destOrd="0" parTransId="{921BF1A9-53BF-4421-B4A2-184116F33E89}" sibTransId="{6E0EC00B-AFDA-4DA1-9948-A6F1A0DA3614}"/>
    <dgm:cxn modelId="{CDF2A1A2-4EE8-491C-94A1-0AE72BEB0C74}" srcId="{7D2C13CD-E560-4E1B-BBAB-500E17176103}" destId="{3A46977E-110F-4ABF-AE63-4C4A93AA5E65}" srcOrd="0" destOrd="0" parTransId="{70DC02D4-857B-4C3D-8B5D-AF3708EF773E}" sibTransId="{140C74AF-03C0-454C-99EB-1DAF51672E23}"/>
    <dgm:cxn modelId="{56D620A9-3C75-42E8-B3FA-2BFEBA959F23}" type="presOf" srcId="{3FF21ED4-9743-459C-B174-B6135F49B527}" destId="{B98588D1-339E-48BC-896B-66F6F278AFFB}" srcOrd="0" destOrd="0" presId="urn:microsoft.com/office/officeart/2005/8/layout/hierarchy1"/>
    <dgm:cxn modelId="{4E60BBAC-5DCB-4186-82D8-F45FF550BAE6}" type="presOf" srcId="{3A46977E-110F-4ABF-AE63-4C4A93AA5E65}" destId="{6BA524CC-EE9D-4977-9B19-A9D2E5FF01B3}" srcOrd="0" destOrd="0" presId="urn:microsoft.com/office/officeart/2005/8/layout/hierarchy1"/>
    <dgm:cxn modelId="{310B36EC-204F-4398-A883-CF65BD1FDDE5}" type="presOf" srcId="{70DC02D4-857B-4C3D-8B5D-AF3708EF773E}" destId="{463F873D-6895-42FA-8217-69F69EA69807}" srcOrd="0" destOrd="0" presId="urn:microsoft.com/office/officeart/2005/8/layout/hierarchy1"/>
    <dgm:cxn modelId="{40A1E2F5-F651-4E4E-A558-1660300C73A4}" srcId="{DB7C03AE-A151-443A-A341-BE40A1EC9BAE}" destId="{137CB00C-2B05-4DF9-A320-6594EF258D27}" srcOrd="1" destOrd="0" parTransId="{84EAF84C-145E-4A44-89E9-EFFD01757CA6}" sibTransId="{D00A6826-61E9-4962-BA78-82CED750F886}"/>
    <dgm:cxn modelId="{FC68807D-808D-4745-AA0A-D9C493FF1D5D}" type="presParOf" srcId="{3DDA58C5-AD84-40BF-AEFC-5961D52D1210}" destId="{CD2D06E7-4B9B-48F0-A8FC-4118FEFD0BF9}" srcOrd="0" destOrd="0" presId="urn:microsoft.com/office/officeart/2005/8/layout/hierarchy1"/>
    <dgm:cxn modelId="{0F57FC9A-0452-4A77-83DE-AA1BED7C19AE}" type="presParOf" srcId="{CD2D06E7-4B9B-48F0-A8FC-4118FEFD0BF9}" destId="{79324CF3-071B-4616-9ED5-1CDBB54B004A}" srcOrd="0" destOrd="0" presId="urn:microsoft.com/office/officeart/2005/8/layout/hierarchy1"/>
    <dgm:cxn modelId="{BCBF0800-7AB8-4E1E-AC91-8F21B80CD2FE}" type="presParOf" srcId="{79324CF3-071B-4616-9ED5-1CDBB54B004A}" destId="{1DFB4525-C022-4C87-B6FC-5F65D1704E4E}" srcOrd="0" destOrd="0" presId="urn:microsoft.com/office/officeart/2005/8/layout/hierarchy1"/>
    <dgm:cxn modelId="{59F86776-0CBC-4B23-B8B4-15060021AB94}" type="presParOf" srcId="{79324CF3-071B-4616-9ED5-1CDBB54B004A}" destId="{42E322BF-CAAF-48E4-8A0C-C4BFF0B81530}" srcOrd="1" destOrd="0" presId="urn:microsoft.com/office/officeart/2005/8/layout/hierarchy1"/>
    <dgm:cxn modelId="{9415BCDF-E916-4C15-8563-0E1C920EC8E5}" type="presParOf" srcId="{CD2D06E7-4B9B-48F0-A8FC-4118FEFD0BF9}" destId="{B3B1161E-76EB-41DF-A26C-63184D1FC67E}" srcOrd="1" destOrd="0" presId="urn:microsoft.com/office/officeart/2005/8/layout/hierarchy1"/>
    <dgm:cxn modelId="{D13CF4BE-20B1-43CC-93D1-CF89BEA2974A}" type="presParOf" srcId="{3DDA58C5-AD84-40BF-AEFC-5961D52D1210}" destId="{D4AC8975-6EC3-4E02-8330-D9C981ED9DC6}" srcOrd="1" destOrd="0" presId="urn:microsoft.com/office/officeart/2005/8/layout/hierarchy1"/>
    <dgm:cxn modelId="{861ABCA1-3B6E-49B3-997F-7C3705730181}" type="presParOf" srcId="{D4AC8975-6EC3-4E02-8330-D9C981ED9DC6}" destId="{90FEE721-CD4A-4592-A3DF-10E2BCC37521}" srcOrd="0" destOrd="0" presId="urn:microsoft.com/office/officeart/2005/8/layout/hierarchy1"/>
    <dgm:cxn modelId="{509D269E-92C3-403C-ABAC-B57607973ABA}" type="presParOf" srcId="{90FEE721-CD4A-4592-A3DF-10E2BCC37521}" destId="{342957E5-C43E-4351-A41C-80714365C8E5}" srcOrd="0" destOrd="0" presId="urn:microsoft.com/office/officeart/2005/8/layout/hierarchy1"/>
    <dgm:cxn modelId="{F5DEC5E1-5009-4FDA-9C85-D7B2A5E5617D}" type="presParOf" srcId="{90FEE721-CD4A-4592-A3DF-10E2BCC37521}" destId="{8B3DA4C6-674C-4C77-8171-282CF336A293}" srcOrd="1" destOrd="0" presId="urn:microsoft.com/office/officeart/2005/8/layout/hierarchy1"/>
    <dgm:cxn modelId="{8BE5BE75-CEBC-48AA-AD90-E9894FE3B84D}" type="presParOf" srcId="{D4AC8975-6EC3-4E02-8330-D9C981ED9DC6}" destId="{3D40C159-616A-476B-93A1-0BA20088D338}" srcOrd="1" destOrd="0" presId="urn:microsoft.com/office/officeart/2005/8/layout/hierarchy1"/>
    <dgm:cxn modelId="{7ED22089-4232-42C9-9DEC-C96DB324CC28}" type="presParOf" srcId="{3DDA58C5-AD84-40BF-AEFC-5961D52D1210}" destId="{8C3165D4-D122-4393-B182-486DC65B4C4A}" srcOrd="2" destOrd="0" presId="urn:microsoft.com/office/officeart/2005/8/layout/hierarchy1"/>
    <dgm:cxn modelId="{04984FC6-2536-428F-898E-C4131B01AEC1}" type="presParOf" srcId="{8C3165D4-D122-4393-B182-486DC65B4C4A}" destId="{5B91DF50-0108-4A8D-B73B-CE9DD7977926}" srcOrd="0" destOrd="0" presId="urn:microsoft.com/office/officeart/2005/8/layout/hierarchy1"/>
    <dgm:cxn modelId="{F1C38944-4B26-4C44-A6FB-CE9B9ABC0740}" type="presParOf" srcId="{5B91DF50-0108-4A8D-B73B-CE9DD7977926}" destId="{3CE925C6-FECE-487A-B253-500FF059F9A1}" srcOrd="0" destOrd="0" presId="urn:microsoft.com/office/officeart/2005/8/layout/hierarchy1"/>
    <dgm:cxn modelId="{F2E8DD5E-C151-4941-BE87-BD8E9F831EB3}" type="presParOf" srcId="{5B91DF50-0108-4A8D-B73B-CE9DD7977926}" destId="{8FA9D16C-8595-476F-BEEF-1C26CEB26025}" srcOrd="1" destOrd="0" presId="urn:microsoft.com/office/officeart/2005/8/layout/hierarchy1"/>
    <dgm:cxn modelId="{E2623C6C-0F35-4436-A78C-8263642F0D87}" type="presParOf" srcId="{8C3165D4-D122-4393-B182-486DC65B4C4A}" destId="{D77A4B2E-483D-4B00-9E44-8446297E1E24}" srcOrd="1" destOrd="0" presId="urn:microsoft.com/office/officeart/2005/8/layout/hierarchy1"/>
    <dgm:cxn modelId="{6EF3FD53-E110-4089-BA09-FEC3886B16BB}" type="presParOf" srcId="{D77A4B2E-483D-4B00-9E44-8446297E1E24}" destId="{463F873D-6895-42FA-8217-69F69EA69807}" srcOrd="0" destOrd="0" presId="urn:microsoft.com/office/officeart/2005/8/layout/hierarchy1"/>
    <dgm:cxn modelId="{3D89EA36-E591-4FB5-A28B-C8F9D084F441}" type="presParOf" srcId="{D77A4B2E-483D-4B00-9E44-8446297E1E24}" destId="{941E9E5E-30BC-4D63-B881-CB06DB7D2562}" srcOrd="1" destOrd="0" presId="urn:microsoft.com/office/officeart/2005/8/layout/hierarchy1"/>
    <dgm:cxn modelId="{9104D6B5-3ECA-447C-9130-A6D6EE0F9763}" type="presParOf" srcId="{941E9E5E-30BC-4D63-B881-CB06DB7D2562}" destId="{FCCA09E7-58F7-4D66-B75B-C60670E7BA34}" srcOrd="0" destOrd="0" presId="urn:microsoft.com/office/officeart/2005/8/layout/hierarchy1"/>
    <dgm:cxn modelId="{6F2CFA48-9FB0-48E9-94B0-6F242C618733}" type="presParOf" srcId="{FCCA09E7-58F7-4D66-B75B-C60670E7BA34}" destId="{2E787D09-3798-4D3F-ACEC-D9C310D9FD96}" srcOrd="0" destOrd="0" presId="urn:microsoft.com/office/officeart/2005/8/layout/hierarchy1"/>
    <dgm:cxn modelId="{C8A12E1A-24AD-4BB0-AF34-946691DEFF15}" type="presParOf" srcId="{FCCA09E7-58F7-4D66-B75B-C60670E7BA34}" destId="{6BA524CC-EE9D-4977-9B19-A9D2E5FF01B3}" srcOrd="1" destOrd="0" presId="urn:microsoft.com/office/officeart/2005/8/layout/hierarchy1"/>
    <dgm:cxn modelId="{19108229-46C7-4755-970E-FB613961EBF9}" type="presParOf" srcId="{941E9E5E-30BC-4D63-B881-CB06DB7D2562}" destId="{77758918-C31F-4B81-9797-43796F1A630F}" srcOrd="1" destOrd="0" presId="urn:microsoft.com/office/officeart/2005/8/layout/hierarchy1"/>
    <dgm:cxn modelId="{BEFA59F7-8069-4B7B-AAA3-93E1C6DE0015}" type="presParOf" srcId="{D77A4B2E-483D-4B00-9E44-8446297E1E24}" destId="{E508898D-55C0-45DA-8647-42B374783BF7}" srcOrd="2" destOrd="0" presId="urn:microsoft.com/office/officeart/2005/8/layout/hierarchy1"/>
    <dgm:cxn modelId="{6F167DAC-015E-4B9C-B10D-54A2039BF081}" type="presParOf" srcId="{D77A4B2E-483D-4B00-9E44-8446297E1E24}" destId="{3C55339C-F67C-45AC-A0C7-49EB5B60260C}" srcOrd="3" destOrd="0" presId="urn:microsoft.com/office/officeart/2005/8/layout/hierarchy1"/>
    <dgm:cxn modelId="{3254EB18-B397-4A79-8F28-79FB20D546F7}" type="presParOf" srcId="{3C55339C-F67C-45AC-A0C7-49EB5B60260C}" destId="{12A842D1-B325-438F-A0D2-81071C93E6A3}" srcOrd="0" destOrd="0" presId="urn:microsoft.com/office/officeart/2005/8/layout/hierarchy1"/>
    <dgm:cxn modelId="{08EE5C92-AC4C-45D5-A369-3BC214CB7B2E}" type="presParOf" srcId="{12A842D1-B325-438F-A0D2-81071C93E6A3}" destId="{6459CC16-8BF4-4268-B135-5F97DEF06449}" srcOrd="0" destOrd="0" presId="urn:microsoft.com/office/officeart/2005/8/layout/hierarchy1"/>
    <dgm:cxn modelId="{F6BF473B-6CF7-4043-8EB0-4EEE900CB1AF}" type="presParOf" srcId="{12A842D1-B325-438F-A0D2-81071C93E6A3}" destId="{10D92560-C8A6-4721-BB28-C3ECA887288E}" srcOrd="1" destOrd="0" presId="urn:microsoft.com/office/officeart/2005/8/layout/hierarchy1"/>
    <dgm:cxn modelId="{DCAC48F5-C4E8-42F8-8C28-5427D3207F75}" type="presParOf" srcId="{3C55339C-F67C-45AC-A0C7-49EB5B60260C}" destId="{1A21B9C4-EB8C-46E6-AB3C-028D51E7FBDC}" srcOrd="1" destOrd="0" presId="urn:microsoft.com/office/officeart/2005/8/layout/hierarchy1"/>
    <dgm:cxn modelId="{32E16662-E810-48F4-8E64-9E03392DA10D}" type="presParOf" srcId="{D77A4B2E-483D-4B00-9E44-8446297E1E24}" destId="{B98588D1-339E-48BC-896B-66F6F278AFFB}" srcOrd="4" destOrd="0" presId="urn:microsoft.com/office/officeart/2005/8/layout/hierarchy1"/>
    <dgm:cxn modelId="{664450F5-D565-4A87-9373-7429734DCBAE}" type="presParOf" srcId="{D77A4B2E-483D-4B00-9E44-8446297E1E24}" destId="{8BF12892-7531-468C-AC68-4B7EA2D824DE}" srcOrd="5" destOrd="0" presId="urn:microsoft.com/office/officeart/2005/8/layout/hierarchy1"/>
    <dgm:cxn modelId="{0454044F-1F53-4AFE-BF59-131558A81023}" type="presParOf" srcId="{8BF12892-7531-468C-AC68-4B7EA2D824DE}" destId="{252A24C7-EA59-420F-B953-E7AD3DFB6165}" srcOrd="0" destOrd="0" presId="urn:microsoft.com/office/officeart/2005/8/layout/hierarchy1"/>
    <dgm:cxn modelId="{B5C29809-9A84-471E-88BE-00D69A5D564F}" type="presParOf" srcId="{252A24C7-EA59-420F-B953-E7AD3DFB6165}" destId="{8B241B43-00CB-4259-9A8F-E11871779CA6}" srcOrd="0" destOrd="0" presId="urn:microsoft.com/office/officeart/2005/8/layout/hierarchy1"/>
    <dgm:cxn modelId="{A51228AB-1BCB-416A-B221-2DFD4C35BD13}" type="presParOf" srcId="{252A24C7-EA59-420F-B953-E7AD3DFB6165}" destId="{B94638B6-3B9A-4571-85E5-8200025DEAED}" srcOrd="1" destOrd="0" presId="urn:microsoft.com/office/officeart/2005/8/layout/hierarchy1"/>
    <dgm:cxn modelId="{9FE93C98-F1C6-4799-A560-7C578827291E}" type="presParOf" srcId="{8BF12892-7531-468C-AC68-4B7EA2D824DE}" destId="{49634B4A-9BF1-4996-B3ED-20B84737AF9A}" srcOrd="1" destOrd="0" presId="urn:microsoft.com/office/officeart/2005/8/layout/hierarchy1"/>
    <dgm:cxn modelId="{D80D1598-39F3-4BB1-8A01-A63B1E2FF7BC}" type="presParOf" srcId="{D77A4B2E-483D-4B00-9E44-8446297E1E24}" destId="{1094836A-9824-489A-8C68-AEF7BC1B1254}" srcOrd="6" destOrd="0" presId="urn:microsoft.com/office/officeart/2005/8/layout/hierarchy1"/>
    <dgm:cxn modelId="{AE499B01-4A02-4396-BA27-A1DF720CEFF8}" type="presParOf" srcId="{D77A4B2E-483D-4B00-9E44-8446297E1E24}" destId="{5D7EBBCC-9DA0-4FD2-9ABB-E3879CA6A871}" srcOrd="7" destOrd="0" presId="urn:microsoft.com/office/officeart/2005/8/layout/hierarchy1"/>
    <dgm:cxn modelId="{CC628D97-C437-4819-8994-6BBEF3FFCF75}" type="presParOf" srcId="{5D7EBBCC-9DA0-4FD2-9ABB-E3879CA6A871}" destId="{9CE76345-9DAA-456B-8892-15163DA2D96F}" srcOrd="0" destOrd="0" presId="urn:microsoft.com/office/officeart/2005/8/layout/hierarchy1"/>
    <dgm:cxn modelId="{CB28D351-AE84-48A3-BBC7-723771A76D5D}" type="presParOf" srcId="{9CE76345-9DAA-456B-8892-15163DA2D96F}" destId="{69A9EF8D-9FCF-4897-99C6-8219779AAC8F}" srcOrd="0" destOrd="0" presId="urn:microsoft.com/office/officeart/2005/8/layout/hierarchy1"/>
    <dgm:cxn modelId="{D4E2EE2F-22BB-4046-BDA7-88843AC155C5}" type="presParOf" srcId="{9CE76345-9DAA-456B-8892-15163DA2D96F}" destId="{A3B7220C-EA2A-487A-B2F6-0CDD257D1642}" srcOrd="1" destOrd="0" presId="urn:microsoft.com/office/officeart/2005/8/layout/hierarchy1"/>
    <dgm:cxn modelId="{C73028E3-AA25-4DEA-90BB-647FCB6884C6}" type="presParOf" srcId="{5D7EBBCC-9DA0-4FD2-9ABB-E3879CA6A871}" destId="{9BED4705-8D3D-45A5-97C5-5D8C351F02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5FA58-C91B-44A7-9582-C0296AE6B7C5}">
      <dsp:nvSpPr>
        <dsp:cNvPr id="0" name=""/>
        <dsp:cNvSpPr/>
      </dsp:nvSpPr>
      <dsp:spPr>
        <a:xfrm>
          <a:off x="633915" y="862686"/>
          <a:ext cx="1453297" cy="145329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049DDE-1EDF-4A68-A044-DE52E1554B67}">
      <dsp:nvSpPr>
        <dsp:cNvPr id="0" name=""/>
        <dsp:cNvSpPr/>
      </dsp:nvSpPr>
      <dsp:spPr>
        <a:xfrm>
          <a:off x="943634" y="1172406"/>
          <a:ext cx="833859" cy="833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CA72BE-B8DD-472C-BD9C-28AF8F444271}">
      <dsp:nvSpPr>
        <dsp:cNvPr id="0" name=""/>
        <dsp:cNvSpPr/>
      </dsp:nvSpPr>
      <dsp:spPr>
        <a:xfrm>
          <a:off x="169336" y="2768651"/>
          <a:ext cx="23824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Combine data from multiple tables</a:t>
          </a:r>
          <a:endParaRPr lang="en-US" sz="1800" kern="1200"/>
        </a:p>
      </dsp:txBody>
      <dsp:txXfrm>
        <a:off x="169336" y="2768651"/>
        <a:ext cx="2382455" cy="720000"/>
      </dsp:txXfrm>
    </dsp:sp>
    <dsp:sp modelId="{7F4DF6ED-446E-4B9E-BF10-64553A76AA80}">
      <dsp:nvSpPr>
        <dsp:cNvPr id="0" name=""/>
        <dsp:cNvSpPr/>
      </dsp:nvSpPr>
      <dsp:spPr>
        <a:xfrm>
          <a:off x="3433300" y="862686"/>
          <a:ext cx="1453297" cy="145329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B4480-2C05-479A-8431-4BE4EE99DE98}">
      <dsp:nvSpPr>
        <dsp:cNvPr id="0" name=""/>
        <dsp:cNvSpPr/>
      </dsp:nvSpPr>
      <dsp:spPr>
        <a:xfrm>
          <a:off x="3743019" y="1172406"/>
          <a:ext cx="833859" cy="833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47FE9-E2C0-41D7-84D0-53A6EF217F6D}">
      <dsp:nvSpPr>
        <dsp:cNvPr id="0" name=""/>
        <dsp:cNvSpPr/>
      </dsp:nvSpPr>
      <dsp:spPr>
        <a:xfrm>
          <a:off x="2968721" y="2768651"/>
          <a:ext cx="23824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Find patterns in data</a:t>
          </a:r>
          <a:endParaRPr lang="en-US" sz="1800" kern="1200"/>
        </a:p>
      </dsp:txBody>
      <dsp:txXfrm>
        <a:off x="2968721" y="2768651"/>
        <a:ext cx="2382455" cy="720000"/>
      </dsp:txXfrm>
    </dsp:sp>
    <dsp:sp modelId="{EE5D8817-340E-458E-9F14-99A94DAC10A9}">
      <dsp:nvSpPr>
        <dsp:cNvPr id="0" name=""/>
        <dsp:cNvSpPr/>
      </dsp:nvSpPr>
      <dsp:spPr>
        <a:xfrm>
          <a:off x="6232685" y="862686"/>
          <a:ext cx="1453297" cy="145329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DBD23-CB6C-42AF-A568-19A05838599A}">
      <dsp:nvSpPr>
        <dsp:cNvPr id="0" name=""/>
        <dsp:cNvSpPr/>
      </dsp:nvSpPr>
      <dsp:spPr>
        <a:xfrm>
          <a:off x="6542404" y="1172406"/>
          <a:ext cx="833859" cy="8338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363FC1-2A00-484E-8CC1-D2832D78BE39}">
      <dsp:nvSpPr>
        <dsp:cNvPr id="0" name=""/>
        <dsp:cNvSpPr/>
      </dsp:nvSpPr>
      <dsp:spPr>
        <a:xfrm>
          <a:off x="5768106" y="2768651"/>
          <a:ext cx="23824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Clean data</a:t>
          </a:r>
          <a:endParaRPr lang="en-US" sz="1800" kern="1200"/>
        </a:p>
      </dsp:txBody>
      <dsp:txXfrm>
        <a:off x="5768106" y="2768651"/>
        <a:ext cx="2382455" cy="720000"/>
      </dsp:txXfrm>
    </dsp:sp>
    <dsp:sp modelId="{3F17EB09-1924-4E09-B1DF-9F4DA6723E4E}">
      <dsp:nvSpPr>
        <dsp:cNvPr id="0" name=""/>
        <dsp:cNvSpPr/>
      </dsp:nvSpPr>
      <dsp:spPr>
        <a:xfrm>
          <a:off x="9032069" y="862686"/>
          <a:ext cx="1453297" cy="145329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02BDEC-2642-4236-BEE1-4548214A88BF}">
      <dsp:nvSpPr>
        <dsp:cNvPr id="0" name=""/>
        <dsp:cNvSpPr/>
      </dsp:nvSpPr>
      <dsp:spPr>
        <a:xfrm>
          <a:off x="9341789" y="1172406"/>
          <a:ext cx="833859" cy="8338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1456F-91F5-4113-8A93-814BE541126A}">
      <dsp:nvSpPr>
        <dsp:cNvPr id="0" name=""/>
        <dsp:cNvSpPr/>
      </dsp:nvSpPr>
      <dsp:spPr>
        <a:xfrm>
          <a:off x="8567491" y="2768651"/>
          <a:ext cx="23824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Create new data sets</a:t>
          </a:r>
          <a:endParaRPr lang="en-US" sz="1800" kern="1200"/>
        </a:p>
      </dsp:txBody>
      <dsp:txXfrm>
        <a:off x="8567491" y="2768651"/>
        <a:ext cx="2382455"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ED9DA-6895-41F7-92E9-D76A14BD3B09}">
      <dsp:nvSpPr>
        <dsp:cNvPr id="0" name=""/>
        <dsp:cNvSpPr/>
      </dsp:nvSpPr>
      <dsp:spPr>
        <a:xfrm>
          <a:off x="0" y="33428"/>
          <a:ext cx="11119283" cy="78547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dirty="0"/>
            <a:t>Transitive closure</a:t>
          </a:r>
          <a:endParaRPr lang="en-US" sz="3100" kern="1200" dirty="0"/>
        </a:p>
      </dsp:txBody>
      <dsp:txXfrm>
        <a:off x="38344" y="71772"/>
        <a:ext cx="11042595" cy="708784"/>
      </dsp:txXfrm>
    </dsp:sp>
    <dsp:sp modelId="{78B7C727-87B9-441D-A16F-72FE08AFEE04}">
      <dsp:nvSpPr>
        <dsp:cNvPr id="0" name=""/>
        <dsp:cNvSpPr/>
      </dsp:nvSpPr>
      <dsp:spPr>
        <a:xfrm>
          <a:off x="0" y="908180"/>
          <a:ext cx="11119283" cy="78547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dirty="0"/>
            <a:t>Triangle counting</a:t>
          </a:r>
          <a:endParaRPr lang="en-US" sz="3100" kern="1200" dirty="0"/>
        </a:p>
      </dsp:txBody>
      <dsp:txXfrm>
        <a:off x="38344" y="946524"/>
        <a:ext cx="11042595" cy="708784"/>
      </dsp:txXfrm>
    </dsp:sp>
    <dsp:sp modelId="{3D890BA4-E8A5-46AD-8BB3-19B5C362550A}">
      <dsp:nvSpPr>
        <dsp:cNvPr id="0" name=""/>
        <dsp:cNvSpPr/>
      </dsp:nvSpPr>
      <dsp:spPr>
        <a:xfrm>
          <a:off x="0" y="1782932"/>
          <a:ext cx="11119283" cy="78547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dirty="0"/>
            <a:t>Finding maximal cliques</a:t>
          </a:r>
          <a:endParaRPr lang="en-US" sz="3100" kern="1200" dirty="0"/>
        </a:p>
      </dsp:txBody>
      <dsp:txXfrm>
        <a:off x="38344" y="1821276"/>
        <a:ext cx="11042595" cy="708784"/>
      </dsp:txXfrm>
    </dsp:sp>
    <dsp:sp modelId="{B79EEE42-2BF6-48C0-BA41-FEC19396DF17}">
      <dsp:nvSpPr>
        <dsp:cNvPr id="0" name=""/>
        <dsp:cNvSpPr/>
      </dsp:nvSpPr>
      <dsp:spPr>
        <a:xfrm>
          <a:off x="0" y="2657685"/>
          <a:ext cx="11119283" cy="78547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0" i="0" kern="1200" dirty="0"/>
            <a:t>Finding frequent </a:t>
          </a:r>
          <a:r>
            <a:rPr lang="en-US" sz="3100" b="0" i="0" kern="1200" dirty="0" err="1"/>
            <a:t>itemsets</a:t>
          </a:r>
          <a:endParaRPr lang="en-US" sz="3100" kern="1200" dirty="0" err="1"/>
        </a:p>
      </dsp:txBody>
      <dsp:txXfrm>
        <a:off x="38344" y="2696029"/>
        <a:ext cx="11042595" cy="708784"/>
      </dsp:txXfrm>
    </dsp:sp>
    <dsp:sp modelId="{84596BF4-12A9-41C8-977A-055A9E6EA74C}">
      <dsp:nvSpPr>
        <dsp:cNvPr id="0" name=""/>
        <dsp:cNvSpPr/>
      </dsp:nvSpPr>
      <dsp:spPr>
        <a:xfrm>
          <a:off x="0" y="3532437"/>
          <a:ext cx="11119283" cy="78547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b="0" i="0" kern="1200" dirty="0">
              <a:latin typeface="Proxima Nova Bl"/>
            </a:rPr>
            <a:t>Data mining</a:t>
          </a:r>
          <a:endParaRPr lang="en-US" sz="3100" kern="1200" dirty="0"/>
        </a:p>
      </dsp:txBody>
      <dsp:txXfrm>
        <a:off x="38344" y="3570781"/>
        <a:ext cx="11042595" cy="7087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74500-E0C8-490C-AFB5-7B2DA725DD7C}">
      <dsp:nvSpPr>
        <dsp:cNvPr id="0" name=""/>
        <dsp:cNvSpPr/>
      </dsp:nvSpPr>
      <dsp:spPr>
        <a:xfrm>
          <a:off x="3257" y="1314429"/>
          <a:ext cx="2325928" cy="147696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2F5707-5618-4571-BC89-92918D6C063B}">
      <dsp:nvSpPr>
        <dsp:cNvPr id="0" name=""/>
        <dsp:cNvSpPr/>
      </dsp:nvSpPr>
      <dsp:spPr>
        <a:xfrm>
          <a:off x="261694" y="1559944"/>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Fuse operations</a:t>
          </a:r>
          <a:endParaRPr lang="en-US" sz="2700" kern="1200"/>
        </a:p>
      </dsp:txBody>
      <dsp:txXfrm>
        <a:off x="304953" y="1603203"/>
        <a:ext cx="2239410" cy="1390446"/>
      </dsp:txXfrm>
    </dsp:sp>
    <dsp:sp modelId="{759B6F5B-6FD3-4690-803E-0AC86C03DB6D}">
      <dsp:nvSpPr>
        <dsp:cNvPr id="0" name=""/>
        <dsp:cNvSpPr/>
      </dsp:nvSpPr>
      <dsp:spPr>
        <a:xfrm>
          <a:off x="2846058" y="1314429"/>
          <a:ext cx="2325928" cy="147696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233B415-DB4C-45B9-AD14-AEE3502CF98F}">
      <dsp:nvSpPr>
        <dsp:cNvPr id="0" name=""/>
        <dsp:cNvSpPr/>
      </dsp:nvSpPr>
      <dsp:spPr>
        <a:xfrm>
          <a:off x="3104495" y="1559944"/>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Thread-block configuration</a:t>
          </a:r>
          <a:endParaRPr lang="en-US" sz="2700" kern="1200"/>
        </a:p>
      </dsp:txBody>
      <dsp:txXfrm>
        <a:off x="3147754" y="1603203"/>
        <a:ext cx="2239410" cy="1390446"/>
      </dsp:txXfrm>
    </dsp:sp>
    <dsp:sp modelId="{EC45A68B-D8E6-4D2E-B7A9-739BE0E3EEF4}">
      <dsp:nvSpPr>
        <dsp:cNvPr id="0" name=""/>
        <dsp:cNvSpPr/>
      </dsp:nvSpPr>
      <dsp:spPr>
        <a:xfrm>
          <a:off x="5688859" y="1314429"/>
          <a:ext cx="2325928" cy="147696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A927955-4000-41BC-983E-8860950B9BBB}">
      <dsp:nvSpPr>
        <dsp:cNvPr id="0" name=""/>
        <dsp:cNvSpPr/>
      </dsp:nvSpPr>
      <dsp:spPr>
        <a:xfrm>
          <a:off x="5947296" y="1559944"/>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Memory management</a:t>
          </a:r>
          <a:endParaRPr lang="en-US" sz="2700" kern="1200"/>
        </a:p>
      </dsp:txBody>
      <dsp:txXfrm>
        <a:off x="5990555" y="1603203"/>
        <a:ext cx="2239410" cy="1390446"/>
      </dsp:txXfrm>
    </dsp:sp>
    <dsp:sp modelId="{9F394971-9379-4045-90C8-40EB373CD4FF}">
      <dsp:nvSpPr>
        <dsp:cNvPr id="0" name=""/>
        <dsp:cNvSpPr/>
      </dsp:nvSpPr>
      <dsp:spPr>
        <a:xfrm>
          <a:off x="8531660" y="1314429"/>
          <a:ext cx="2325928" cy="1476964"/>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C70B462-37E8-4916-ADF9-DAEEF68468CC}">
      <dsp:nvSpPr>
        <dsp:cNvPr id="0" name=""/>
        <dsp:cNvSpPr/>
      </dsp:nvSpPr>
      <dsp:spPr>
        <a:xfrm>
          <a:off x="8790097" y="1559944"/>
          <a:ext cx="2325928" cy="1476964"/>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Optimize data structure</a:t>
          </a:r>
          <a:endParaRPr lang="en-US" sz="2700" kern="1200"/>
        </a:p>
      </dsp:txBody>
      <dsp:txXfrm>
        <a:off x="8833356" y="1603203"/>
        <a:ext cx="2239410" cy="13904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6B93E-388A-4CE2-B0DD-DD069136E092}">
      <dsp:nvSpPr>
        <dsp:cNvPr id="0" name=""/>
        <dsp:cNvSpPr/>
      </dsp:nvSpPr>
      <dsp:spPr>
        <a:xfrm>
          <a:off x="0" y="0"/>
          <a:ext cx="8561847" cy="7832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Open-addressing based hashtable</a:t>
          </a:r>
          <a:endParaRPr lang="en-US" sz="3300" kern="1200"/>
        </a:p>
      </dsp:txBody>
      <dsp:txXfrm>
        <a:off x="22940" y="22940"/>
        <a:ext cx="7625031" cy="737360"/>
      </dsp:txXfrm>
    </dsp:sp>
    <dsp:sp modelId="{691CBED4-75F1-4B2A-97DC-000554C93274}">
      <dsp:nvSpPr>
        <dsp:cNvPr id="0" name=""/>
        <dsp:cNvSpPr/>
      </dsp:nvSpPr>
      <dsp:spPr>
        <a:xfrm>
          <a:off x="639358" y="892024"/>
          <a:ext cx="8561847" cy="7832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Fuse join and projection</a:t>
          </a:r>
          <a:endParaRPr lang="en-US" sz="3300" kern="1200"/>
        </a:p>
      </dsp:txBody>
      <dsp:txXfrm>
        <a:off x="662298" y="914964"/>
        <a:ext cx="7367502" cy="737360"/>
      </dsp:txXfrm>
    </dsp:sp>
    <dsp:sp modelId="{0D6A6B17-2963-4302-9B4B-EB1FE6705797}">
      <dsp:nvSpPr>
        <dsp:cNvPr id="0" name=""/>
        <dsp:cNvSpPr/>
      </dsp:nvSpPr>
      <dsp:spPr>
        <a:xfrm>
          <a:off x="1278717" y="1784048"/>
          <a:ext cx="8561847" cy="7832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Sorted results for deduplication</a:t>
          </a:r>
          <a:endParaRPr lang="en-US" sz="3300" kern="1200"/>
        </a:p>
      </dsp:txBody>
      <dsp:txXfrm>
        <a:off x="1301657" y="1806988"/>
        <a:ext cx="7367502" cy="737360"/>
      </dsp:txXfrm>
    </dsp:sp>
    <dsp:sp modelId="{7465BA5F-A97B-4DE7-8AE3-1E165C62133C}">
      <dsp:nvSpPr>
        <dsp:cNvPr id="0" name=""/>
        <dsp:cNvSpPr/>
      </dsp:nvSpPr>
      <dsp:spPr>
        <a:xfrm>
          <a:off x="1918076" y="2676072"/>
          <a:ext cx="8561847" cy="7832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Pinned memory scheme</a:t>
          </a:r>
          <a:endParaRPr lang="en-US" sz="3300" kern="1200"/>
        </a:p>
      </dsp:txBody>
      <dsp:txXfrm>
        <a:off x="1941016" y="2699012"/>
        <a:ext cx="7367502" cy="737360"/>
      </dsp:txXfrm>
    </dsp:sp>
    <dsp:sp modelId="{E433DE0A-8FB3-4093-A7BF-802226CF173E}">
      <dsp:nvSpPr>
        <dsp:cNvPr id="0" name=""/>
        <dsp:cNvSpPr/>
      </dsp:nvSpPr>
      <dsp:spPr>
        <a:xfrm>
          <a:off x="2557435" y="3568097"/>
          <a:ext cx="8561847" cy="7832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Intermediate memory clearance</a:t>
          </a:r>
          <a:endParaRPr lang="en-US" sz="3300" kern="1200"/>
        </a:p>
      </dsp:txBody>
      <dsp:txXfrm>
        <a:off x="2580375" y="3591037"/>
        <a:ext cx="7367502" cy="737360"/>
      </dsp:txXfrm>
    </dsp:sp>
    <dsp:sp modelId="{DD085C09-BB9C-45A4-8818-75642ECA968C}">
      <dsp:nvSpPr>
        <dsp:cNvPr id="0" name=""/>
        <dsp:cNvSpPr/>
      </dsp:nvSpPr>
      <dsp:spPr>
        <a:xfrm>
          <a:off x="8052741" y="572200"/>
          <a:ext cx="509106" cy="509106"/>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167290" y="572200"/>
        <a:ext cx="280008" cy="383102"/>
      </dsp:txXfrm>
    </dsp:sp>
    <dsp:sp modelId="{1BBD6643-6DB3-4E11-BC63-A67B2465A4A4}">
      <dsp:nvSpPr>
        <dsp:cNvPr id="0" name=""/>
        <dsp:cNvSpPr/>
      </dsp:nvSpPr>
      <dsp:spPr>
        <a:xfrm>
          <a:off x="8692100" y="1464225"/>
          <a:ext cx="509106" cy="509106"/>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806649" y="1464225"/>
        <a:ext cx="280008" cy="383102"/>
      </dsp:txXfrm>
    </dsp:sp>
    <dsp:sp modelId="{748A8C5C-E80F-487F-AF45-ABC4F46A2D20}">
      <dsp:nvSpPr>
        <dsp:cNvPr id="0" name=""/>
        <dsp:cNvSpPr/>
      </dsp:nvSpPr>
      <dsp:spPr>
        <a:xfrm>
          <a:off x="9331458" y="2343195"/>
          <a:ext cx="509106" cy="509106"/>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446007" y="2343195"/>
        <a:ext cx="280008" cy="383102"/>
      </dsp:txXfrm>
    </dsp:sp>
    <dsp:sp modelId="{9E34127D-74A7-4FDB-B176-9D20BADCBF2F}">
      <dsp:nvSpPr>
        <dsp:cNvPr id="0" name=""/>
        <dsp:cNvSpPr/>
      </dsp:nvSpPr>
      <dsp:spPr>
        <a:xfrm>
          <a:off x="9970817" y="3243922"/>
          <a:ext cx="509106" cy="509106"/>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10085366" y="3243922"/>
        <a:ext cx="280008" cy="3831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DE766-71E3-474D-9982-B2ADF7C632D6}">
      <dsp:nvSpPr>
        <dsp:cNvPr id="0" name=""/>
        <dsp:cNvSpPr/>
      </dsp:nvSpPr>
      <dsp:spPr>
        <a:xfrm>
          <a:off x="0" y="1805"/>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7B4C56-C05D-460D-A763-4FC9E52B2D8A}">
      <dsp:nvSpPr>
        <dsp:cNvPr id="0" name=""/>
        <dsp:cNvSpPr/>
      </dsp:nvSpPr>
      <dsp:spPr>
        <a:xfrm>
          <a:off x="276881" y="207750"/>
          <a:ext cx="503420" cy="50342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D72554-9DE8-422F-AEFA-3DBCF83C865F}">
      <dsp:nvSpPr>
        <dsp:cNvPr id="0" name=""/>
        <dsp:cNvSpPr/>
      </dsp:nvSpPr>
      <dsp:spPr>
        <a:xfrm>
          <a:off x="1057183" y="1805"/>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kern="1200"/>
            <a:t>TDA analyzes high-dimensional data sets using algebraic topology</a:t>
          </a:r>
        </a:p>
      </dsp:txBody>
      <dsp:txXfrm>
        <a:off x="1057183" y="1805"/>
        <a:ext cx="10062099" cy="915310"/>
      </dsp:txXfrm>
    </dsp:sp>
    <dsp:sp modelId="{60E3EAEB-13C7-4265-AD32-E584F859BD35}">
      <dsp:nvSpPr>
        <dsp:cNvPr id="0" name=""/>
        <dsp:cNvSpPr/>
      </dsp:nvSpPr>
      <dsp:spPr>
        <a:xfrm>
          <a:off x="0" y="1145944"/>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31DC1-E7FA-4A1D-9303-9E9D0EF802C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38024C-1F7B-4163-81AC-B2BE86DD7583}">
      <dsp:nvSpPr>
        <dsp:cNvPr id="0" name=""/>
        <dsp:cNvSpPr/>
      </dsp:nvSpPr>
      <dsp:spPr>
        <a:xfrm>
          <a:off x="1057183" y="1145944"/>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kern="1200"/>
            <a:t>Main tool: persistent homology, adapts homology to point cloud</a:t>
          </a:r>
        </a:p>
      </dsp:txBody>
      <dsp:txXfrm>
        <a:off x="1057183" y="1145944"/>
        <a:ext cx="10062099" cy="915310"/>
      </dsp:txXfrm>
    </dsp:sp>
    <dsp:sp modelId="{29D7BB03-2B20-49AA-A39F-EE76038C008B}">
      <dsp:nvSpPr>
        <dsp:cNvPr id="0" name=""/>
        <dsp:cNvSpPr/>
      </dsp:nvSpPr>
      <dsp:spPr>
        <a:xfrm>
          <a:off x="0" y="2290082"/>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3542AF-9C7E-4F85-9C32-85068FB2E9E1}">
      <dsp:nvSpPr>
        <dsp:cNvPr id="0" name=""/>
        <dsp:cNvSpPr/>
      </dsp:nvSpPr>
      <dsp:spPr>
        <a:xfrm>
          <a:off x="276881" y="2496027"/>
          <a:ext cx="503420" cy="50342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C290AF-524C-4DF6-B6DA-3DA437B5D5CF}">
      <dsp:nvSpPr>
        <dsp:cNvPr id="0" name=""/>
        <dsp:cNvSpPr/>
      </dsp:nvSpPr>
      <dsp:spPr>
        <a:xfrm>
          <a:off x="1057183" y="2290082"/>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kern="1200"/>
            <a:t>Extracts topological features and visualizes in lower-dimensional space</a:t>
          </a:r>
        </a:p>
      </dsp:txBody>
      <dsp:txXfrm>
        <a:off x="1057183" y="2290082"/>
        <a:ext cx="10062099" cy="915310"/>
      </dsp:txXfrm>
    </dsp:sp>
    <dsp:sp modelId="{73DDBD42-7571-4A65-98A1-51038755065E}">
      <dsp:nvSpPr>
        <dsp:cNvPr id="0" name=""/>
        <dsp:cNvSpPr/>
      </dsp:nvSpPr>
      <dsp:spPr>
        <a:xfrm>
          <a:off x="0" y="3434221"/>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EBE95-2CFB-4D86-86B2-A37D2EB47044}">
      <dsp:nvSpPr>
        <dsp:cNvPr id="0" name=""/>
        <dsp:cNvSpPr/>
      </dsp:nvSpPr>
      <dsp:spPr>
        <a:xfrm>
          <a:off x="276881" y="3640166"/>
          <a:ext cx="503420" cy="50342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EFBDAC-4184-41F6-BC69-AD16E8951E17}">
      <dsp:nvSpPr>
        <dsp:cNvPr id="0" name=""/>
        <dsp:cNvSpPr/>
      </dsp:nvSpPr>
      <dsp:spPr>
        <a:xfrm>
          <a:off x="1057183" y="3434221"/>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rtl="0">
            <a:lnSpc>
              <a:spcPct val="90000"/>
            </a:lnSpc>
            <a:spcBef>
              <a:spcPct val="0"/>
            </a:spcBef>
            <a:spcAft>
              <a:spcPct val="35000"/>
            </a:spcAft>
            <a:buNone/>
          </a:pPr>
          <a:r>
            <a:rPr lang="en-US" sz="2200" b="0" kern="1200">
              <a:latin typeface="Proxima Nova Bl"/>
            </a:rPr>
            <a:t>Analyzes complex</a:t>
          </a:r>
          <a:r>
            <a:rPr lang="en-US" sz="2200" b="0" kern="1200"/>
            <a:t> systems: social networks, brain connectivity, internet</a:t>
          </a:r>
        </a:p>
      </dsp:txBody>
      <dsp:txXfrm>
        <a:off x="1057183" y="3434221"/>
        <a:ext cx="10062099" cy="9153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A28F6-4FE0-47BE-9EE6-F331B30993B7}">
      <dsp:nvSpPr>
        <dsp:cNvPr id="0" name=""/>
        <dsp:cNvSpPr/>
      </dsp:nvSpPr>
      <dsp:spPr>
        <a:xfrm>
          <a:off x="0" y="3275482"/>
          <a:ext cx="2779820" cy="107508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34696" rIns="197701" bIns="234696" numCol="1" spcCol="1270" anchor="ctr" anchorCtr="0">
          <a:noAutofit/>
        </a:bodyPr>
        <a:lstStyle/>
        <a:p>
          <a:pPr marL="0" lvl="0" indent="0" algn="ctr" defTabSz="1466850">
            <a:lnSpc>
              <a:spcPct val="90000"/>
            </a:lnSpc>
            <a:spcBef>
              <a:spcPct val="0"/>
            </a:spcBef>
            <a:spcAft>
              <a:spcPct val="35000"/>
            </a:spcAft>
            <a:buNone/>
          </a:pPr>
          <a:r>
            <a:rPr lang="en-US" sz="3300" kern="1200"/>
            <a:t>Remove</a:t>
          </a:r>
        </a:p>
      </dsp:txBody>
      <dsp:txXfrm>
        <a:off x="0" y="3275482"/>
        <a:ext cx="2779820" cy="1075086"/>
      </dsp:txXfrm>
    </dsp:sp>
    <dsp:sp modelId="{CD326330-D63B-4FD8-AAE0-A3DCC4C065AE}">
      <dsp:nvSpPr>
        <dsp:cNvPr id="0" name=""/>
        <dsp:cNvSpPr/>
      </dsp:nvSpPr>
      <dsp:spPr>
        <a:xfrm>
          <a:off x="2779820" y="3275482"/>
          <a:ext cx="8339462" cy="107508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66700" rIns="169164" bIns="266700" numCol="1" spcCol="1270" anchor="ctr" anchorCtr="0">
          <a:noAutofit/>
        </a:bodyPr>
        <a:lstStyle/>
        <a:p>
          <a:pPr marL="0" lvl="0" indent="0" algn="l" defTabSz="933450">
            <a:lnSpc>
              <a:spcPct val="90000"/>
            </a:lnSpc>
            <a:spcBef>
              <a:spcPct val="0"/>
            </a:spcBef>
            <a:spcAft>
              <a:spcPct val="35000"/>
            </a:spcAft>
            <a:buNone/>
          </a:pPr>
          <a:r>
            <a:rPr lang="en-US" sz="2100" kern="1200">
              <a:latin typeface="Proxima Nova Bl"/>
            </a:rPr>
            <a:t>Non-neural</a:t>
          </a:r>
          <a:r>
            <a:rPr lang="en-US" sz="2100" kern="1200"/>
            <a:t> variability in multi-site case-control studies</a:t>
          </a:r>
        </a:p>
      </dsp:txBody>
      <dsp:txXfrm>
        <a:off x="2779820" y="3275482"/>
        <a:ext cx="8339462" cy="1075086"/>
      </dsp:txXfrm>
    </dsp:sp>
    <dsp:sp modelId="{D8B37281-B47F-4091-A50A-44B22CBD6EC2}">
      <dsp:nvSpPr>
        <dsp:cNvPr id="0" name=""/>
        <dsp:cNvSpPr/>
      </dsp:nvSpPr>
      <dsp:spPr>
        <a:xfrm rot="10800000">
          <a:off x="0" y="1638125"/>
          <a:ext cx="2779820" cy="1653482"/>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34696" rIns="197701" bIns="234696" numCol="1" spcCol="1270" anchor="ctr" anchorCtr="0">
          <a:noAutofit/>
        </a:bodyPr>
        <a:lstStyle/>
        <a:p>
          <a:pPr marL="0" lvl="0" indent="0" algn="ctr" defTabSz="1466850">
            <a:lnSpc>
              <a:spcPct val="90000"/>
            </a:lnSpc>
            <a:spcBef>
              <a:spcPct val="0"/>
            </a:spcBef>
            <a:spcAft>
              <a:spcPct val="35000"/>
            </a:spcAft>
            <a:buNone/>
          </a:pPr>
          <a:r>
            <a:rPr lang="en-US" sz="3300" kern="1200"/>
            <a:t>Demonstrate</a:t>
          </a:r>
        </a:p>
      </dsp:txBody>
      <dsp:txXfrm rot="-10800000">
        <a:off x="0" y="1638125"/>
        <a:ext cx="2779820" cy="1074763"/>
      </dsp:txXfrm>
    </dsp:sp>
    <dsp:sp modelId="{E3D69481-48FC-498C-AE4A-64E9235D7215}">
      <dsp:nvSpPr>
        <dsp:cNvPr id="0" name=""/>
        <dsp:cNvSpPr/>
      </dsp:nvSpPr>
      <dsp:spPr>
        <a:xfrm>
          <a:off x="2779820" y="1638125"/>
          <a:ext cx="8339462" cy="1074763"/>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66700" rIns="169164" bIns="266700" numCol="1" spcCol="1270" anchor="ctr" anchorCtr="0">
          <a:noAutofit/>
        </a:bodyPr>
        <a:lstStyle/>
        <a:p>
          <a:pPr marL="0" lvl="0" indent="0" algn="l" defTabSz="933450">
            <a:lnSpc>
              <a:spcPct val="90000"/>
            </a:lnSpc>
            <a:spcBef>
              <a:spcPct val="0"/>
            </a:spcBef>
            <a:spcAft>
              <a:spcPct val="35000"/>
            </a:spcAft>
            <a:buNone/>
          </a:pPr>
          <a:r>
            <a:rPr lang="en-US" sz="2100" kern="1200">
              <a:latin typeface="Proxima Nova Bl"/>
            </a:rPr>
            <a:t>FCN</a:t>
          </a:r>
          <a:r>
            <a:rPr lang="en-US" sz="2100" kern="1200"/>
            <a:t> networks are statistically similar despite variations in TRs</a:t>
          </a:r>
        </a:p>
      </dsp:txBody>
      <dsp:txXfrm>
        <a:off x="2779820" y="1638125"/>
        <a:ext cx="8339462" cy="1074763"/>
      </dsp:txXfrm>
    </dsp:sp>
    <dsp:sp modelId="{35DB0181-355B-456F-B38F-8F71173E678B}">
      <dsp:nvSpPr>
        <dsp:cNvPr id="0" name=""/>
        <dsp:cNvSpPr/>
      </dsp:nvSpPr>
      <dsp:spPr>
        <a:xfrm rot="10800000">
          <a:off x="0" y="769"/>
          <a:ext cx="2779820" cy="1653482"/>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34696" rIns="197701" bIns="234696" numCol="1" spcCol="1270" anchor="ctr" anchorCtr="0">
          <a:noAutofit/>
        </a:bodyPr>
        <a:lstStyle/>
        <a:p>
          <a:pPr marL="0" lvl="0" indent="0" algn="ctr" defTabSz="1466850">
            <a:lnSpc>
              <a:spcPct val="90000"/>
            </a:lnSpc>
            <a:spcBef>
              <a:spcPct val="0"/>
            </a:spcBef>
            <a:spcAft>
              <a:spcPct val="35000"/>
            </a:spcAft>
            <a:buNone/>
          </a:pPr>
          <a:r>
            <a:rPr lang="en-US" sz="3300" kern="1200"/>
            <a:t>Verify</a:t>
          </a:r>
        </a:p>
      </dsp:txBody>
      <dsp:txXfrm rot="-10800000">
        <a:off x="0" y="769"/>
        <a:ext cx="2779820" cy="1074763"/>
      </dsp:txXfrm>
    </dsp:sp>
    <dsp:sp modelId="{18C79BAF-865D-4385-B97F-1625776DAD5B}">
      <dsp:nvSpPr>
        <dsp:cNvPr id="0" name=""/>
        <dsp:cNvSpPr/>
      </dsp:nvSpPr>
      <dsp:spPr>
        <a:xfrm>
          <a:off x="2779820" y="769"/>
          <a:ext cx="8339462" cy="1074763"/>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66700" rIns="169164" bIns="266700" numCol="1" spcCol="1270" anchor="ctr" anchorCtr="0">
          <a:noAutofit/>
        </a:bodyPr>
        <a:lstStyle/>
        <a:p>
          <a:pPr marL="0" lvl="0" indent="0" algn="l" defTabSz="933450">
            <a:lnSpc>
              <a:spcPct val="90000"/>
            </a:lnSpc>
            <a:spcBef>
              <a:spcPct val="0"/>
            </a:spcBef>
            <a:spcAft>
              <a:spcPct val="35000"/>
            </a:spcAft>
            <a:buNone/>
          </a:pPr>
          <a:r>
            <a:rPr lang="en-US" sz="2100" kern="1200"/>
            <a:t>PH of </a:t>
          </a:r>
          <a:r>
            <a:rPr lang="en-US" sz="2100" kern="1200" err="1"/>
            <a:t>rs</a:t>
          </a:r>
          <a:r>
            <a:rPr lang="en-US" sz="2100" kern="1200"/>
            <a:t>-fMRI can compactly represent topological features of FCNs</a:t>
          </a:r>
        </a:p>
      </dsp:txBody>
      <dsp:txXfrm>
        <a:off x="2779820" y="769"/>
        <a:ext cx="8339462" cy="10747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720FE-2FDC-4BD2-A683-04D85CB66B69}">
      <dsp:nvSpPr>
        <dsp:cNvPr id="0" name=""/>
        <dsp:cNvSpPr/>
      </dsp:nvSpPr>
      <dsp:spPr>
        <a:xfrm>
          <a:off x="0" y="53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3C5B27-3512-4575-924C-FA5813F333A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C3AB9D-21B4-4186-AD56-FB2B6CC67108}">
      <dsp:nvSpPr>
        <dsp:cNvPr id="0" name=""/>
        <dsp:cNvSpPr/>
      </dsp:nvSpPr>
      <dsp:spPr>
        <a:xfrm>
          <a:off x="1435590" y="53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Develop a multi-node multi-GPU backend for Datalog to perform iterated relational algebra operations tailored for GPU</a:t>
          </a:r>
          <a:endParaRPr lang="en-US" sz="2500" kern="1200"/>
        </a:p>
      </dsp:txBody>
      <dsp:txXfrm>
        <a:off x="1435590" y="531"/>
        <a:ext cx="9683692" cy="1242935"/>
      </dsp:txXfrm>
    </dsp:sp>
    <dsp:sp modelId="{B3B7AB3B-B0B4-4040-8448-6D6E44737860}">
      <dsp:nvSpPr>
        <dsp:cNvPr id="0" name=""/>
        <dsp:cNvSpPr/>
      </dsp:nvSpPr>
      <dsp:spPr>
        <a:xfrm>
          <a:off x="0" y="155420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6A22A9-46A7-4141-AA86-A1C03FADD4B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F0E440-A37C-410E-AD51-68829FD247B7}">
      <dsp:nvSpPr>
        <dsp:cNvPr id="0" name=""/>
        <dsp:cNvSpPr/>
      </dsp:nvSpPr>
      <dsp:spPr>
        <a:xfrm>
          <a:off x="1435590" y="155420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Design benchmarking techniques to for GPU programming models to analyze GPU-based implementation of iterative join</a:t>
          </a:r>
          <a:endParaRPr lang="en-US" sz="2500" kern="1200"/>
        </a:p>
      </dsp:txBody>
      <dsp:txXfrm>
        <a:off x="1435590" y="1554201"/>
        <a:ext cx="9683692" cy="1242935"/>
      </dsp:txXfrm>
    </dsp:sp>
    <dsp:sp modelId="{787D3EF3-98E3-454F-BEBC-6B7230DBECE4}">
      <dsp:nvSpPr>
        <dsp:cNvPr id="0" name=""/>
        <dsp:cNvSpPr/>
      </dsp:nvSpPr>
      <dsp:spPr>
        <a:xfrm>
          <a:off x="0" y="3107870"/>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5CC168-3528-45E2-BA78-D7962C085F5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995DC0-F1A8-4F37-BCB9-3B3DEAB47D4A}">
      <dsp:nvSpPr>
        <dsp:cNvPr id="0" name=""/>
        <dsp:cNvSpPr/>
      </dsp:nvSpPr>
      <dsp:spPr>
        <a:xfrm>
          <a:off x="1435590" y="3107870"/>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Extend the state-of-the-art multi-node CPU-based Datalog-like language SLOG to leverage our GPU-based solutions</a:t>
          </a:r>
          <a:endParaRPr lang="en-US" sz="2500" kern="1200"/>
        </a:p>
      </dsp:txBody>
      <dsp:txXfrm>
        <a:off x="1435590" y="3107870"/>
        <a:ext cx="9683692" cy="124293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0578C-B251-429B-91D3-D366A9F99D7F}">
      <dsp:nvSpPr>
        <dsp:cNvPr id="0" name=""/>
        <dsp:cNvSpPr/>
      </dsp:nvSpPr>
      <dsp:spPr>
        <a:xfrm>
          <a:off x="0" y="53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C587C2-D889-481A-9781-F0B75F5263E3}">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C693EB-3273-4324-B4B7-1B577FB7B18A}">
      <dsp:nvSpPr>
        <dsp:cNvPr id="0" name=""/>
        <dsp:cNvSpPr/>
      </dsp:nvSpPr>
      <dsp:spPr>
        <a:xfrm>
          <a:off x="1435590" y="53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b="0" i="0" kern="1200"/>
            <a:t>Explore PH-based techniques to handle non-neural variability issues generated by using different </a:t>
          </a:r>
          <a:r>
            <a:rPr lang="en-US" sz="2300" b="0" i="0" kern="1200">
              <a:latin typeface="Proxima Nova Bl"/>
            </a:rPr>
            <a:t>TRs</a:t>
          </a:r>
          <a:r>
            <a:rPr lang="en-US" sz="2300" b="0" i="0" kern="1200"/>
            <a:t> from brain FCNs on temporal dynamics </a:t>
          </a:r>
          <a:endParaRPr lang="en-US" sz="2300" kern="1200"/>
        </a:p>
      </dsp:txBody>
      <dsp:txXfrm>
        <a:off x="1435590" y="531"/>
        <a:ext cx="9683692" cy="1242935"/>
      </dsp:txXfrm>
    </dsp:sp>
    <dsp:sp modelId="{BC75D250-8940-4802-B222-94D5DC01397F}">
      <dsp:nvSpPr>
        <dsp:cNvPr id="0" name=""/>
        <dsp:cNvSpPr/>
      </dsp:nvSpPr>
      <dsp:spPr>
        <a:xfrm>
          <a:off x="0" y="155420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8AAB20-2D9E-4AFC-9FA6-1B4F800EDA5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5558D3-1353-474B-B0D6-D5FBB322415A}">
      <dsp:nvSpPr>
        <dsp:cNvPr id="0" name=""/>
        <dsp:cNvSpPr/>
      </dsp:nvSpPr>
      <dsp:spPr>
        <a:xfrm>
          <a:off x="1435590" y="155420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b="0" i="0" kern="1200"/>
            <a:t>Develop novel declarative analytics technique to provide insights from complex high-dimensional datasets</a:t>
          </a:r>
          <a:endParaRPr lang="en-US" sz="2300" kern="1200"/>
        </a:p>
      </dsp:txBody>
      <dsp:txXfrm>
        <a:off x="1435590" y="1554201"/>
        <a:ext cx="9683692" cy="1242935"/>
      </dsp:txXfrm>
    </dsp:sp>
    <dsp:sp modelId="{F122BC9E-5333-4C24-9ABD-4F36F05DC87C}">
      <dsp:nvSpPr>
        <dsp:cNvPr id="0" name=""/>
        <dsp:cNvSpPr/>
      </dsp:nvSpPr>
      <dsp:spPr>
        <a:xfrm>
          <a:off x="0" y="3107870"/>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9569A1-AD0B-4F72-8911-1873A32E7442}">
      <dsp:nvSpPr>
        <dsp:cNvPr id="0" name=""/>
        <dsp:cNvSpPr/>
      </dsp:nvSpPr>
      <dsp:spPr>
        <a:xfrm>
          <a:off x="375988" y="3387531"/>
          <a:ext cx="683614" cy="6836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B4B71B-8C23-4541-B263-707CDD8EABA7}">
      <dsp:nvSpPr>
        <dsp:cNvPr id="0" name=""/>
        <dsp:cNvSpPr/>
      </dsp:nvSpPr>
      <dsp:spPr>
        <a:xfrm>
          <a:off x="1435590" y="3107870"/>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b="0" i="0" kern="1200"/>
            <a:t>Integrate advanced algorithms and techniques of TDA (PH) with Datalog-enabled declarative analytics on supercomputers </a:t>
          </a:r>
          <a:endParaRPr lang="en-US" sz="2300" kern="1200"/>
        </a:p>
      </dsp:txBody>
      <dsp:txXfrm>
        <a:off x="1435590" y="3107870"/>
        <a:ext cx="9683692" cy="12429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2D42-5D02-4413-BBD4-C7A0528F7DD0}">
      <dsp:nvSpPr>
        <dsp:cNvPr id="0" name=""/>
        <dsp:cNvSpPr/>
      </dsp:nvSpPr>
      <dsp:spPr>
        <a:xfrm>
          <a:off x="0" y="53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5D9D5-551B-4710-AA8C-AE8C8314C442}">
      <dsp:nvSpPr>
        <dsp:cNvPr id="0" name=""/>
        <dsp:cNvSpPr/>
      </dsp:nvSpPr>
      <dsp:spPr>
        <a:xfrm>
          <a:off x="375988" y="280191"/>
          <a:ext cx="683614" cy="683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3A7C80-8DBD-460D-A92D-FF3A01F7C2BD}">
      <dsp:nvSpPr>
        <dsp:cNvPr id="0" name=""/>
        <dsp:cNvSpPr/>
      </dsp:nvSpPr>
      <dsp:spPr>
        <a:xfrm>
          <a:off x="1435590" y="53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kern="1200">
              <a:latin typeface="Proxima Nova Bl"/>
            </a:rPr>
            <a:t>Reviewed</a:t>
          </a:r>
          <a:r>
            <a:rPr lang="en-US" sz="2500" b="0" kern="1200"/>
            <a:t> Datalog applications on heterogeneous systems</a:t>
          </a:r>
        </a:p>
      </dsp:txBody>
      <dsp:txXfrm>
        <a:off x="1435590" y="531"/>
        <a:ext cx="9683692" cy="1242935"/>
      </dsp:txXfrm>
    </dsp:sp>
    <dsp:sp modelId="{58E5B545-BFE8-45C2-8405-79E8CE5B4A89}">
      <dsp:nvSpPr>
        <dsp:cNvPr id="0" name=""/>
        <dsp:cNvSpPr/>
      </dsp:nvSpPr>
      <dsp:spPr>
        <a:xfrm>
          <a:off x="0" y="155420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231B0-FD74-484C-BBE9-C0C944F3F2C0}">
      <dsp:nvSpPr>
        <dsp:cNvPr id="0" name=""/>
        <dsp:cNvSpPr/>
      </dsp:nvSpPr>
      <dsp:spPr>
        <a:xfrm>
          <a:off x="375988" y="1833861"/>
          <a:ext cx="683614" cy="6836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CB5E9C-284F-47A7-9C0D-77B1D5865E24}">
      <dsp:nvSpPr>
        <dsp:cNvPr id="0" name=""/>
        <dsp:cNvSpPr/>
      </dsp:nvSpPr>
      <dsp:spPr>
        <a:xfrm>
          <a:off x="1435590" y="155420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kern="1200">
              <a:latin typeface="Proxima Nova Bl"/>
            </a:rPr>
            <a:t>Explored topological data analysis techniques for brain network</a:t>
          </a:r>
          <a:endParaRPr lang="en-US" sz="2500" b="0" kern="1200"/>
        </a:p>
      </dsp:txBody>
      <dsp:txXfrm>
        <a:off x="1435590" y="1554201"/>
        <a:ext cx="9683692" cy="1242935"/>
      </dsp:txXfrm>
    </dsp:sp>
    <dsp:sp modelId="{168A006C-EE4C-4631-9632-FC959F45ADF7}">
      <dsp:nvSpPr>
        <dsp:cNvPr id="0" name=""/>
        <dsp:cNvSpPr/>
      </dsp:nvSpPr>
      <dsp:spPr>
        <a:xfrm>
          <a:off x="0" y="3107870"/>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B1D657-8D17-45D6-9FD3-A0307093408C}">
      <dsp:nvSpPr>
        <dsp:cNvPr id="0" name=""/>
        <dsp:cNvSpPr/>
      </dsp:nvSpPr>
      <dsp:spPr>
        <a:xfrm>
          <a:off x="375988" y="3387531"/>
          <a:ext cx="683614" cy="6836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28F24D-D11C-4D1B-AF0D-F5C37C4328F5}">
      <dsp:nvSpPr>
        <dsp:cNvPr id="0" name=""/>
        <dsp:cNvSpPr/>
      </dsp:nvSpPr>
      <dsp:spPr>
        <a:xfrm>
          <a:off x="1435590" y="3107870"/>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rtl="0">
            <a:lnSpc>
              <a:spcPct val="90000"/>
            </a:lnSpc>
            <a:spcBef>
              <a:spcPct val="0"/>
            </a:spcBef>
            <a:spcAft>
              <a:spcPct val="35000"/>
            </a:spcAft>
            <a:buNone/>
          </a:pPr>
          <a:r>
            <a:rPr lang="en-US" sz="2500" b="0" kern="1200">
              <a:latin typeface="Proxima Nova Bl"/>
            </a:rPr>
            <a:t>Identified research direction for declarative analytics on high-dimensional data</a:t>
          </a:r>
          <a:endParaRPr lang="en-US" sz="2500" b="0" kern="1200"/>
        </a:p>
      </dsp:txBody>
      <dsp:txXfrm>
        <a:off x="1435590" y="3107870"/>
        <a:ext cx="9683692" cy="124293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5D4AB-1C84-4027-BAA0-A7DB1D2036B7}">
      <dsp:nvSpPr>
        <dsp:cNvPr id="0" name=""/>
        <dsp:cNvSpPr/>
      </dsp:nvSpPr>
      <dsp:spPr>
        <a:xfrm>
          <a:off x="0" y="0"/>
          <a:ext cx="1111928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3D135D0-0A44-4347-BFD0-9F1E48A6B681}">
      <dsp:nvSpPr>
        <dsp:cNvPr id="0" name=""/>
        <dsp:cNvSpPr/>
      </dsp:nvSpPr>
      <dsp:spPr>
        <a:xfrm>
          <a:off x="0" y="0"/>
          <a:ext cx="1111928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a:t>Ahmedur Rahman Shovon</a:t>
          </a:r>
          <a:r>
            <a:rPr lang="en-US" sz="1800" b="0" i="0" kern="1200"/>
            <a:t>, Landon Richard Dyken, Oded Green, Thomas Gilray, and Sidharth Kumar. </a:t>
          </a:r>
          <a:r>
            <a:rPr lang="en-US" sz="1800" b="0" i="1" kern="1200"/>
            <a:t>Accelerating datalog applications with cudf</a:t>
          </a:r>
          <a:r>
            <a:rPr lang="en-US" sz="1800" b="0" i="0" kern="1200"/>
            <a:t>. In 2022 IEEE/ACM 11th Workshop on Irregular Applications: Architectures and Algorithms (IA3), pages 41–45, 2022</a:t>
          </a:r>
          <a:endParaRPr lang="en-US" sz="1800" kern="1200"/>
        </a:p>
      </dsp:txBody>
      <dsp:txXfrm>
        <a:off x="0" y="0"/>
        <a:ext cx="11119283" cy="1087834"/>
      </dsp:txXfrm>
    </dsp:sp>
    <dsp:sp modelId="{7D578B8A-0354-4954-B745-169650C9C273}">
      <dsp:nvSpPr>
        <dsp:cNvPr id="0" name=""/>
        <dsp:cNvSpPr/>
      </dsp:nvSpPr>
      <dsp:spPr>
        <a:xfrm>
          <a:off x="0" y="1087834"/>
          <a:ext cx="1111928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CA3E383-C99D-45AC-A147-B781143774CB}">
      <dsp:nvSpPr>
        <dsp:cNvPr id="0" name=""/>
        <dsp:cNvSpPr/>
      </dsp:nvSpPr>
      <dsp:spPr>
        <a:xfrm>
          <a:off x="0" y="1087834"/>
          <a:ext cx="1111928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Sidharth Kumar, </a:t>
          </a:r>
          <a:r>
            <a:rPr lang="en-US" sz="1800" b="1" i="0" kern="1200"/>
            <a:t>Ahmedur Rahman Shovon</a:t>
          </a:r>
          <a:r>
            <a:rPr lang="en-US" sz="1800" b="0" i="0" kern="1200"/>
            <a:t>, and Gopikrishna Deshpande. </a:t>
          </a:r>
          <a:r>
            <a:rPr lang="en-US" sz="1800" b="0" i="1" kern="1200"/>
            <a:t>The invariance of persistent homology of brain networks to data acquisition-related non-neural variability in resting state fmri</a:t>
          </a:r>
          <a:r>
            <a:rPr lang="en-US" sz="1800" b="0" i="0" kern="1200"/>
            <a:t>. Human Brain Mapping, in revise</a:t>
          </a:r>
          <a:endParaRPr lang="en-US" sz="1800" kern="1200"/>
        </a:p>
      </dsp:txBody>
      <dsp:txXfrm>
        <a:off x="0" y="1087834"/>
        <a:ext cx="11119283" cy="1087834"/>
      </dsp:txXfrm>
    </dsp:sp>
    <dsp:sp modelId="{6451FC18-2F0E-49FD-BF7E-45E6A09CD58F}">
      <dsp:nvSpPr>
        <dsp:cNvPr id="0" name=""/>
        <dsp:cNvSpPr/>
      </dsp:nvSpPr>
      <dsp:spPr>
        <a:xfrm>
          <a:off x="0" y="2175669"/>
          <a:ext cx="1111928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34A347D-D16D-4DA5-BC8C-975F24A8FC1C}">
      <dsp:nvSpPr>
        <dsp:cNvPr id="0" name=""/>
        <dsp:cNvSpPr/>
      </dsp:nvSpPr>
      <dsp:spPr>
        <a:xfrm>
          <a:off x="0" y="2175669"/>
          <a:ext cx="1111928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Darshan Shimoga Chandrashekar, Santhosh Kumar Karthikeyan, Praveen Kumar Korla, Henalben Patel, </a:t>
          </a:r>
          <a:r>
            <a:rPr lang="en-US" sz="1800" b="1" i="0" kern="1200"/>
            <a:t>Ahmedur Rahman Shovon</a:t>
          </a:r>
          <a:r>
            <a:rPr lang="en-US" sz="1800" b="0" i="0" kern="1200"/>
            <a:t>, Mohammad Athar, George J Netto, Zhaohui S Qin, Sidharth Kumar, Upender Manne, et al. </a:t>
          </a:r>
          <a:r>
            <a:rPr lang="en-US" sz="1800" b="0" i="1" kern="1200"/>
            <a:t>Ualcan: An update to the integrated cancer data analysis platform</a:t>
          </a:r>
          <a:r>
            <a:rPr lang="en-US" sz="1800" b="0" i="0" kern="1200"/>
            <a:t>. Neoplasia, 25:18–27, 2022.</a:t>
          </a:r>
          <a:endParaRPr lang="en-US" sz="1800" kern="1200"/>
        </a:p>
      </dsp:txBody>
      <dsp:txXfrm>
        <a:off x="0" y="2175669"/>
        <a:ext cx="11119283" cy="1087834"/>
      </dsp:txXfrm>
    </dsp:sp>
    <dsp:sp modelId="{130B6D4D-8E50-45EC-8557-E56B179F332B}">
      <dsp:nvSpPr>
        <dsp:cNvPr id="0" name=""/>
        <dsp:cNvSpPr/>
      </dsp:nvSpPr>
      <dsp:spPr>
        <a:xfrm>
          <a:off x="0" y="3263503"/>
          <a:ext cx="1111928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B081B43-206A-4D05-BA5D-517331EC04CE}">
      <dsp:nvSpPr>
        <dsp:cNvPr id="0" name=""/>
        <dsp:cNvSpPr/>
      </dsp:nvSpPr>
      <dsp:spPr>
        <a:xfrm>
          <a:off x="0" y="3263503"/>
          <a:ext cx="11119283"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i="0" kern="1200"/>
            <a:t>Ahmedur Rahman Shovon</a:t>
          </a:r>
          <a:r>
            <a:rPr lang="en-US" sz="1800" b="0" i="0" kern="1200"/>
            <a:t>, Thomas Gilray, Kristopher Micinski, and Sidharth Kumar. </a:t>
          </a:r>
          <a:r>
            <a:rPr lang="en-US" sz="1800" b="0" i="1" kern="1200"/>
            <a:t>Towards Iterative Relational Algebra on the GPU</a:t>
          </a:r>
          <a:r>
            <a:rPr lang="en-US" sz="1800" b="0" i="0" kern="1200"/>
            <a:t>. In 2023 USENIX Annual Technical Conference (USENIX ATC 23), under review</a:t>
          </a:r>
          <a:endParaRPr lang="en-US" sz="1800" kern="1200"/>
        </a:p>
      </dsp:txBody>
      <dsp:txXfrm>
        <a:off x="0" y="3263503"/>
        <a:ext cx="11119283"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815FB-DBD6-48B7-8A88-3220EC4717AA}">
      <dsp:nvSpPr>
        <dsp:cNvPr id="0" name=""/>
        <dsp:cNvSpPr/>
      </dsp:nvSpPr>
      <dsp:spPr>
        <a:xfrm>
          <a:off x="0" y="53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8CE7A3-A68F-4606-A508-C600428FF367}">
      <dsp:nvSpPr>
        <dsp:cNvPr id="0" name=""/>
        <dsp:cNvSpPr/>
      </dsp:nvSpPr>
      <dsp:spPr>
        <a:xfrm>
          <a:off x="375988" y="280191"/>
          <a:ext cx="683614" cy="683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977946-A161-4D87-A23E-9503178FDA58}">
      <dsp:nvSpPr>
        <dsp:cNvPr id="0" name=""/>
        <dsp:cNvSpPr/>
      </dsp:nvSpPr>
      <dsp:spPr>
        <a:xfrm>
          <a:off x="1435590" y="53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i="0" kern="1200"/>
            <a:t>What:</a:t>
          </a:r>
          <a:r>
            <a:rPr lang="en-US" sz="2500" b="0" i="0" kern="1200"/>
            <a:t> Perform relational join operation simultaneously on a number of processors or machines</a:t>
          </a:r>
          <a:endParaRPr lang="en-US" sz="2500" kern="1200"/>
        </a:p>
      </dsp:txBody>
      <dsp:txXfrm>
        <a:off x="1435590" y="531"/>
        <a:ext cx="9683692" cy="1242935"/>
      </dsp:txXfrm>
    </dsp:sp>
    <dsp:sp modelId="{719745E5-5585-4025-B1A0-1A2C908ED41D}">
      <dsp:nvSpPr>
        <dsp:cNvPr id="0" name=""/>
        <dsp:cNvSpPr/>
      </dsp:nvSpPr>
      <dsp:spPr>
        <a:xfrm>
          <a:off x="0" y="155420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5111B-79A7-45F0-BE56-FD0915152578}">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11289-A798-449E-A57D-10ADE8CA9F7A}">
      <dsp:nvSpPr>
        <dsp:cNvPr id="0" name=""/>
        <dsp:cNvSpPr/>
      </dsp:nvSpPr>
      <dsp:spPr>
        <a:xfrm>
          <a:off x="1435590" y="155420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i="0" kern="1200"/>
            <a:t>When:</a:t>
          </a:r>
          <a:r>
            <a:rPr lang="en-US" sz="2500" b="0" i="0" kern="1200"/>
            <a:t> Useful when input data is enormous and the join is computationally costly</a:t>
          </a:r>
          <a:endParaRPr lang="en-US" sz="2500" kern="1200"/>
        </a:p>
      </dsp:txBody>
      <dsp:txXfrm>
        <a:off x="1435590" y="1554201"/>
        <a:ext cx="9683692" cy="1242935"/>
      </dsp:txXfrm>
    </dsp:sp>
    <dsp:sp modelId="{2995B020-034E-4F52-9292-1C3AB8388DC5}">
      <dsp:nvSpPr>
        <dsp:cNvPr id="0" name=""/>
        <dsp:cNvSpPr/>
      </dsp:nvSpPr>
      <dsp:spPr>
        <a:xfrm>
          <a:off x="0" y="3107870"/>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F7782-5EBA-4AC0-8E46-7D931089781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5E8C6A-E409-4A6C-AD07-403772C1DD8D}">
      <dsp:nvSpPr>
        <dsp:cNvPr id="0" name=""/>
        <dsp:cNvSpPr/>
      </dsp:nvSpPr>
      <dsp:spPr>
        <a:xfrm>
          <a:off x="1435590" y="3107870"/>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1" i="0" kern="1200"/>
            <a:t>How:</a:t>
          </a:r>
          <a:r>
            <a:rPr lang="en-US" sz="2500" b="0" i="0" kern="1200"/>
            <a:t> Divide the data into partitions and assign each partition to a different processor</a:t>
          </a:r>
          <a:endParaRPr lang="en-US" sz="2500" kern="1200"/>
        </a:p>
      </dsp:txBody>
      <dsp:txXfrm>
        <a:off x="1435590" y="3107870"/>
        <a:ext cx="9683692"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B8314-B87A-45F8-B8FF-A4556B80D963}">
      <dsp:nvSpPr>
        <dsp:cNvPr id="0" name=""/>
        <dsp:cNvSpPr/>
      </dsp:nvSpPr>
      <dsp:spPr>
        <a:xfrm>
          <a:off x="8727" y="703777"/>
          <a:ext cx="3628679" cy="108860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46" tIns="286746" rIns="286746" bIns="286746" numCol="1" spcCol="1270" anchor="ctr" anchorCtr="0">
          <a:noAutofit/>
        </a:bodyPr>
        <a:lstStyle/>
        <a:p>
          <a:pPr marL="0" lvl="0" indent="0" algn="ctr" defTabSz="1511300">
            <a:lnSpc>
              <a:spcPct val="90000"/>
            </a:lnSpc>
            <a:spcBef>
              <a:spcPct val="0"/>
            </a:spcBef>
            <a:spcAft>
              <a:spcPct val="35000"/>
            </a:spcAft>
            <a:buNone/>
          </a:pPr>
          <a:r>
            <a:rPr lang="en-US" sz="3400" kern="1200"/>
            <a:t>Design</a:t>
          </a:r>
        </a:p>
      </dsp:txBody>
      <dsp:txXfrm>
        <a:off x="8727" y="703777"/>
        <a:ext cx="3628679" cy="1088603"/>
      </dsp:txXfrm>
    </dsp:sp>
    <dsp:sp modelId="{A44EDBA2-8BF9-4814-875A-2DA94928BB0D}">
      <dsp:nvSpPr>
        <dsp:cNvPr id="0" name=""/>
        <dsp:cNvSpPr/>
      </dsp:nvSpPr>
      <dsp:spPr>
        <a:xfrm>
          <a:off x="8727" y="1792380"/>
          <a:ext cx="3628679" cy="18551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8433" tIns="358433" rIns="358433" bIns="358433" numCol="1" spcCol="1270" anchor="t" anchorCtr="0">
          <a:noAutofit/>
        </a:bodyPr>
        <a:lstStyle/>
        <a:p>
          <a:pPr marL="0" lvl="0" indent="0" algn="l" defTabSz="1111250" rtl="0">
            <a:lnSpc>
              <a:spcPct val="90000"/>
            </a:lnSpc>
            <a:spcBef>
              <a:spcPct val="0"/>
            </a:spcBef>
            <a:spcAft>
              <a:spcPct val="35000"/>
            </a:spcAft>
            <a:buNone/>
          </a:pPr>
          <a:r>
            <a:rPr lang="en-US" sz="2500" kern="1200">
              <a:latin typeface="Proxima Nova Bl"/>
            </a:rPr>
            <a:t>Consider</a:t>
          </a:r>
          <a:r>
            <a:rPr lang="en-US" sz="2500" kern="1200"/>
            <a:t> </a:t>
          </a:r>
          <a:r>
            <a:rPr lang="en-US" sz="2500" kern="1200">
              <a:latin typeface="Proxima Nova Bl"/>
            </a:rPr>
            <a:t>partition</a:t>
          </a:r>
          <a:r>
            <a:rPr lang="en-US" sz="2500" kern="1200"/>
            <a:t>, load balancing, communication </a:t>
          </a:r>
          <a:endParaRPr lang="en-US" sz="2500" kern="1200">
            <a:latin typeface="Proxima Nova Bl"/>
          </a:endParaRPr>
        </a:p>
      </dsp:txBody>
      <dsp:txXfrm>
        <a:off x="8727" y="1792380"/>
        <a:ext cx="3628679" cy="1855179"/>
      </dsp:txXfrm>
    </dsp:sp>
    <dsp:sp modelId="{C0C27475-7C76-4CA0-A40D-EF182644A3B7}">
      <dsp:nvSpPr>
        <dsp:cNvPr id="0" name=""/>
        <dsp:cNvSpPr/>
      </dsp:nvSpPr>
      <dsp:spPr>
        <a:xfrm>
          <a:off x="3745301" y="703777"/>
          <a:ext cx="3628679" cy="108860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46" tIns="286746" rIns="286746" bIns="286746" numCol="1" spcCol="1270" anchor="ctr" anchorCtr="0">
          <a:noAutofit/>
        </a:bodyPr>
        <a:lstStyle/>
        <a:p>
          <a:pPr marL="0" lvl="0" indent="0" algn="ctr" defTabSz="1511300">
            <a:lnSpc>
              <a:spcPct val="90000"/>
            </a:lnSpc>
            <a:spcBef>
              <a:spcPct val="0"/>
            </a:spcBef>
            <a:spcAft>
              <a:spcPct val="35000"/>
            </a:spcAft>
            <a:buNone/>
          </a:pPr>
          <a:r>
            <a:rPr lang="en-US" sz="3400" kern="1200">
              <a:latin typeface="Proxima Nova Bl"/>
            </a:rPr>
            <a:t>Implement</a:t>
          </a:r>
          <a:endParaRPr lang="en-US" sz="3400" kern="1200"/>
        </a:p>
      </dsp:txBody>
      <dsp:txXfrm>
        <a:off x="3745301" y="703777"/>
        <a:ext cx="3628679" cy="1088603"/>
      </dsp:txXfrm>
    </dsp:sp>
    <dsp:sp modelId="{A93677F7-E0E1-44B2-84C8-14B9E43E2C5A}">
      <dsp:nvSpPr>
        <dsp:cNvPr id="0" name=""/>
        <dsp:cNvSpPr/>
      </dsp:nvSpPr>
      <dsp:spPr>
        <a:xfrm>
          <a:off x="3745301" y="1792380"/>
          <a:ext cx="3628679" cy="18551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8433" tIns="358433" rIns="358433" bIns="358433" numCol="1" spcCol="1270" anchor="t" anchorCtr="0">
          <a:noAutofit/>
        </a:bodyPr>
        <a:lstStyle/>
        <a:p>
          <a:pPr marL="0" lvl="0" indent="0" algn="l" defTabSz="1111250" rtl="0">
            <a:lnSpc>
              <a:spcPct val="90000"/>
            </a:lnSpc>
            <a:spcBef>
              <a:spcPct val="0"/>
            </a:spcBef>
            <a:spcAft>
              <a:spcPct val="35000"/>
            </a:spcAft>
            <a:buNone/>
          </a:pPr>
          <a:r>
            <a:rPr lang="en-US" sz="2500" kern="1200">
              <a:latin typeface="Proxima Nova Bl"/>
            </a:rPr>
            <a:t>Challenging</a:t>
          </a:r>
          <a:r>
            <a:rPr lang="en-US" sz="2500" kern="1200"/>
            <a:t> due to the uncertain output </a:t>
          </a:r>
          <a:r>
            <a:rPr lang="en-US" sz="2500" kern="1200">
              <a:latin typeface="Proxima Nova Bl"/>
            </a:rPr>
            <a:t>size</a:t>
          </a:r>
        </a:p>
      </dsp:txBody>
      <dsp:txXfrm>
        <a:off x="3745301" y="1792380"/>
        <a:ext cx="3628679" cy="1855179"/>
      </dsp:txXfrm>
    </dsp:sp>
    <dsp:sp modelId="{F12CD566-7AA9-4B58-B395-468F4C8659EA}">
      <dsp:nvSpPr>
        <dsp:cNvPr id="0" name=""/>
        <dsp:cNvSpPr/>
      </dsp:nvSpPr>
      <dsp:spPr>
        <a:xfrm>
          <a:off x="7481875" y="703777"/>
          <a:ext cx="3628679" cy="108860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46" tIns="286746" rIns="286746" bIns="286746" numCol="1" spcCol="1270" anchor="ctr" anchorCtr="0">
          <a:noAutofit/>
        </a:bodyPr>
        <a:lstStyle/>
        <a:p>
          <a:pPr marL="0" lvl="0" indent="0" algn="ctr" defTabSz="1511300">
            <a:lnSpc>
              <a:spcPct val="90000"/>
            </a:lnSpc>
            <a:spcBef>
              <a:spcPct val="0"/>
            </a:spcBef>
            <a:spcAft>
              <a:spcPct val="35000"/>
            </a:spcAft>
            <a:buNone/>
          </a:pPr>
          <a:r>
            <a:rPr lang="en-US" sz="3400" kern="1200">
              <a:latin typeface="Proxima Nova Bl"/>
            </a:rPr>
            <a:t>Optimize</a:t>
          </a:r>
          <a:endParaRPr lang="en-US" sz="3400" kern="1200"/>
        </a:p>
      </dsp:txBody>
      <dsp:txXfrm>
        <a:off x="7481875" y="703777"/>
        <a:ext cx="3628679" cy="1088603"/>
      </dsp:txXfrm>
    </dsp:sp>
    <dsp:sp modelId="{70D9EACD-0699-4491-A40D-6CB8D32E9435}">
      <dsp:nvSpPr>
        <dsp:cNvPr id="0" name=""/>
        <dsp:cNvSpPr/>
      </dsp:nvSpPr>
      <dsp:spPr>
        <a:xfrm>
          <a:off x="7481875" y="1792380"/>
          <a:ext cx="3628679" cy="1855179"/>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8433" tIns="358433" rIns="358433" bIns="358433" numCol="1" spcCol="1270" anchor="t" anchorCtr="0">
          <a:noAutofit/>
        </a:bodyPr>
        <a:lstStyle/>
        <a:p>
          <a:pPr marL="0" lvl="0" indent="0" algn="l" defTabSz="1111250">
            <a:lnSpc>
              <a:spcPct val="90000"/>
            </a:lnSpc>
            <a:spcBef>
              <a:spcPct val="0"/>
            </a:spcBef>
            <a:spcAft>
              <a:spcPct val="35000"/>
            </a:spcAft>
            <a:buNone/>
          </a:pPr>
          <a:r>
            <a:rPr lang="en-US" sz="2500" kern="1200">
              <a:latin typeface="Proxima Nova Bl"/>
            </a:rPr>
            <a:t>Efficient</a:t>
          </a:r>
          <a:r>
            <a:rPr lang="en-US" sz="2500" kern="1200"/>
            <a:t> joins </a:t>
          </a:r>
          <a:r>
            <a:rPr lang="en-US" sz="2500" kern="1200">
              <a:latin typeface="Proxima Nova Bl"/>
            </a:rPr>
            <a:t>requires</a:t>
          </a:r>
          <a:r>
            <a:rPr lang="en-US" sz="2500" kern="1200"/>
            <a:t> sorting or indexing</a:t>
          </a:r>
        </a:p>
      </dsp:txBody>
      <dsp:txXfrm>
        <a:off x="7481875" y="1792380"/>
        <a:ext cx="3628679" cy="18551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5AE0A-7E73-45F4-9F79-11D8C41F0B7C}">
      <dsp:nvSpPr>
        <dsp:cNvPr id="0" name=""/>
        <dsp:cNvSpPr/>
      </dsp:nvSpPr>
      <dsp:spPr>
        <a:xfrm>
          <a:off x="0" y="2626263"/>
          <a:ext cx="11119283" cy="17231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rtl="0">
            <a:lnSpc>
              <a:spcPct val="90000"/>
            </a:lnSpc>
            <a:spcBef>
              <a:spcPct val="0"/>
            </a:spcBef>
            <a:spcAft>
              <a:spcPct val="35000"/>
            </a:spcAft>
            <a:buNone/>
          </a:pPr>
          <a:r>
            <a:rPr lang="en-US" sz="3200" b="0" i="0" kern="1200" dirty="0"/>
            <a:t>Sort-merge</a:t>
          </a:r>
          <a:r>
            <a:rPr lang="en-US" sz="3200" b="0" i="0" kern="1200" dirty="0">
              <a:latin typeface="Proxima Nova Bl"/>
            </a:rPr>
            <a:t> is suitable</a:t>
          </a:r>
          <a:r>
            <a:rPr lang="en-US" sz="3200" b="0" i="0" kern="1200" dirty="0"/>
            <a:t> for small to medium-sized </a:t>
          </a:r>
          <a:r>
            <a:rPr lang="en-US" sz="3200" b="0" i="0" kern="1200" dirty="0">
              <a:latin typeface="Proxima Nova Bl"/>
            </a:rPr>
            <a:t>tables, radix</a:t>
          </a:r>
          <a:r>
            <a:rPr lang="en-US" sz="3200" b="0" i="0" kern="1200" dirty="0"/>
            <a:t> hash join</a:t>
          </a:r>
          <a:r>
            <a:rPr lang="en-US" sz="3200" b="0" i="0" kern="1200" dirty="0">
              <a:latin typeface="Proxima Nova Bl"/>
            </a:rPr>
            <a:t> is suitable</a:t>
          </a:r>
          <a:r>
            <a:rPr lang="en-US" sz="3200" b="0" i="0" kern="1200" dirty="0"/>
            <a:t> for large tables</a:t>
          </a:r>
          <a:endParaRPr lang="en-US" sz="3200" b="0" i="0" kern="1200" dirty="0">
            <a:latin typeface="Proxima Nova Bl"/>
          </a:endParaRPr>
        </a:p>
      </dsp:txBody>
      <dsp:txXfrm>
        <a:off x="0" y="2626263"/>
        <a:ext cx="11119283" cy="1723112"/>
      </dsp:txXfrm>
    </dsp:sp>
    <dsp:sp modelId="{88BDF348-82FB-4C22-BE2C-CBA21A183E92}">
      <dsp:nvSpPr>
        <dsp:cNvPr id="0" name=""/>
        <dsp:cNvSpPr/>
      </dsp:nvSpPr>
      <dsp:spPr>
        <a:xfrm rot="10800000">
          <a:off x="0" y="1962"/>
          <a:ext cx="11119283" cy="2650147"/>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0" i="0" kern="1200" dirty="0"/>
            <a:t>Popular algorithms</a:t>
          </a:r>
          <a:endParaRPr lang="en-US" sz="3200" kern="1200" dirty="0"/>
        </a:p>
      </dsp:txBody>
      <dsp:txXfrm rot="-10800000">
        <a:off x="0" y="1962"/>
        <a:ext cx="11119283" cy="930201"/>
      </dsp:txXfrm>
    </dsp:sp>
    <dsp:sp modelId="{F9DAF247-418F-4EAA-8B8F-C00309CBB70D}">
      <dsp:nvSpPr>
        <dsp:cNvPr id="0" name=""/>
        <dsp:cNvSpPr/>
      </dsp:nvSpPr>
      <dsp:spPr>
        <a:xfrm>
          <a:off x="0" y="932163"/>
          <a:ext cx="2779820" cy="79239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b="0" i="0" kern="1200" dirty="0"/>
            <a:t>Non-Indexed Nested Loop Join (NINLJ)</a:t>
          </a:r>
          <a:endParaRPr lang="en-US" sz="2100" kern="1200" dirty="0"/>
        </a:p>
      </dsp:txBody>
      <dsp:txXfrm>
        <a:off x="0" y="932163"/>
        <a:ext cx="2779820" cy="792394"/>
      </dsp:txXfrm>
    </dsp:sp>
    <dsp:sp modelId="{95080EC1-D211-48CD-A4AE-866888E5308E}">
      <dsp:nvSpPr>
        <dsp:cNvPr id="0" name=""/>
        <dsp:cNvSpPr/>
      </dsp:nvSpPr>
      <dsp:spPr>
        <a:xfrm>
          <a:off x="2779820" y="932163"/>
          <a:ext cx="2779820" cy="79239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b="0" i="0" kern="1200" dirty="0"/>
            <a:t>Indexed Nested Loop Join (INLJ)</a:t>
          </a:r>
          <a:endParaRPr lang="en-US" sz="2100" kern="1200" dirty="0"/>
        </a:p>
      </dsp:txBody>
      <dsp:txXfrm>
        <a:off x="2779820" y="932163"/>
        <a:ext cx="2779820" cy="792394"/>
      </dsp:txXfrm>
    </dsp:sp>
    <dsp:sp modelId="{EC69C0BC-974A-4253-BCEF-0C310C76491A}">
      <dsp:nvSpPr>
        <dsp:cNvPr id="0" name=""/>
        <dsp:cNvSpPr/>
      </dsp:nvSpPr>
      <dsp:spPr>
        <a:xfrm>
          <a:off x="5559641" y="932163"/>
          <a:ext cx="2779820" cy="79239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b="0" i="0" kern="1200" dirty="0"/>
            <a:t>Sort-Merge Join (SMJ)</a:t>
          </a:r>
          <a:endParaRPr lang="en-US" sz="2100" kern="1200" dirty="0"/>
        </a:p>
      </dsp:txBody>
      <dsp:txXfrm>
        <a:off x="5559641" y="932163"/>
        <a:ext cx="2779820" cy="792394"/>
      </dsp:txXfrm>
    </dsp:sp>
    <dsp:sp modelId="{DA0EA35A-2921-48A5-AA83-498AAD8D2A31}">
      <dsp:nvSpPr>
        <dsp:cNvPr id="0" name=""/>
        <dsp:cNvSpPr/>
      </dsp:nvSpPr>
      <dsp:spPr>
        <a:xfrm>
          <a:off x="8339462" y="932163"/>
          <a:ext cx="2779820" cy="79239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b="0" i="0" kern="1200" dirty="0"/>
            <a:t>Radix Hash Join (HJ)</a:t>
          </a:r>
          <a:endParaRPr lang="en-US" sz="2100" kern="1200" dirty="0"/>
        </a:p>
      </dsp:txBody>
      <dsp:txXfrm>
        <a:off x="8339462" y="932163"/>
        <a:ext cx="2779820" cy="7923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6D2C9-B7F7-4AC5-9F0B-873F120C1A69}">
      <dsp:nvSpPr>
        <dsp:cNvPr id="0" name=""/>
        <dsp:cNvSpPr/>
      </dsp:nvSpPr>
      <dsp:spPr>
        <a:xfrm>
          <a:off x="0" y="53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45E683-3001-476C-82F3-3EC81AA2F56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55B44E-70B4-4FD9-B919-7061B3875819}">
      <dsp:nvSpPr>
        <dsp:cNvPr id="0" name=""/>
        <dsp:cNvSpPr/>
      </dsp:nvSpPr>
      <dsp:spPr>
        <a:xfrm>
          <a:off x="1435590" y="53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dirty="0"/>
            <a:t>Parallel functional CFA encoded in Datalog utilizes RA as the foundation on GPU</a:t>
          </a:r>
          <a:endParaRPr lang="en-US" sz="2500" kern="1200" dirty="0"/>
        </a:p>
      </dsp:txBody>
      <dsp:txXfrm>
        <a:off x="1435590" y="531"/>
        <a:ext cx="9683692" cy="1242935"/>
      </dsp:txXfrm>
    </dsp:sp>
    <dsp:sp modelId="{59551126-C38E-4784-94C6-FD1B41F51A7E}">
      <dsp:nvSpPr>
        <dsp:cNvPr id="0" name=""/>
        <dsp:cNvSpPr/>
      </dsp:nvSpPr>
      <dsp:spPr>
        <a:xfrm>
          <a:off x="0" y="155420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552538-D776-4037-9450-93C0A2D79B5A}">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E51808-2CDD-4CE8-94D3-69E85476AEE9}">
      <dsp:nvSpPr>
        <dsp:cNvPr id="0" name=""/>
        <dsp:cNvSpPr/>
      </dsp:nvSpPr>
      <dsp:spPr>
        <a:xfrm>
          <a:off x="1435590" y="155420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dirty="0"/>
            <a:t>Extended Red Fox combining GPU parallelism with multi-node multi-core HPC</a:t>
          </a:r>
          <a:endParaRPr lang="en-US" sz="2500" kern="1200" dirty="0"/>
        </a:p>
      </dsp:txBody>
      <dsp:txXfrm>
        <a:off x="1435590" y="1554201"/>
        <a:ext cx="9683692" cy="1242935"/>
      </dsp:txXfrm>
    </dsp:sp>
    <dsp:sp modelId="{59E25A16-EBE1-4827-BD0F-B7E255EF54E0}">
      <dsp:nvSpPr>
        <dsp:cNvPr id="0" name=""/>
        <dsp:cNvSpPr/>
      </dsp:nvSpPr>
      <dsp:spPr>
        <a:xfrm>
          <a:off x="0" y="3107870"/>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6FCB4-1E84-4F7D-839C-8F50B336C25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D8F75B-336E-4F7D-86B3-79D9D2D4383D}">
      <dsp:nvSpPr>
        <dsp:cNvPr id="0" name=""/>
        <dsp:cNvSpPr/>
      </dsp:nvSpPr>
      <dsp:spPr>
        <a:xfrm>
          <a:off x="1435590" y="3107870"/>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dirty="0"/>
            <a:t>Proposed </a:t>
          </a:r>
          <a:r>
            <a:rPr lang="en-US" sz="2500" b="0" i="0" kern="1200" dirty="0">
              <a:latin typeface="Proxima Nova Bl"/>
            </a:rPr>
            <a:t>partitioned</a:t>
          </a:r>
          <a:r>
            <a:rPr lang="en-US" sz="2500" b="0" i="0" kern="1200" dirty="0"/>
            <a:t> global address space (PGAS) programming model</a:t>
          </a:r>
          <a:endParaRPr lang="en-US" sz="2500" kern="1200" dirty="0"/>
        </a:p>
      </dsp:txBody>
      <dsp:txXfrm>
        <a:off x="1435590" y="3107870"/>
        <a:ext cx="9683692"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D2622-7FEA-40FC-82C7-F1552979DCE0}">
      <dsp:nvSpPr>
        <dsp:cNvPr id="0" name=""/>
        <dsp:cNvSpPr/>
      </dsp:nvSpPr>
      <dsp:spPr>
        <a:xfrm>
          <a:off x="0" y="1863436"/>
          <a:ext cx="10935194"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E9BC5747-6BED-4118-886C-9611CAA34482}">
      <dsp:nvSpPr>
        <dsp:cNvPr id="0" name=""/>
        <dsp:cNvSpPr/>
      </dsp:nvSpPr>
      <dsp:spPr>
        <a:xfrm>
          <a:off x="118108"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dirty="0">
              <a:solidFill>
                <a:schemeClr val="tx1"/>
              </a:solidFill>
              <a:latin typeface="Arial"/>
              <a:ea typeface="Roboto Mono"/>
              <a:cs typeface="Arial"/>
            </a:rPr>
            <a:t>1970</a:t>
          </a:r>
        </a:p>
      </dsp:txBody>
      <dsp:txXfrm>
        <a:off x="118108" y="2001330"/>
        <a:ext cx="1705633" cy="421136"/>
      </dsp:txXfrm>
    </dsp:sp>
    <dsp:sp modelId="{28F16C79-87F0-49C0-BC51-B2DB9CE719F1}">
      <dsp:nvSpPr>
        <dsp:cNvPr id="0" name=""/>
        <dsp:cNvSpPr/>
      </dsp:nvSpPr>
      <dsp:spPr>
        <a:xfrm>
          <a:off x="1815"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tx1"/>
              </a:solidFill>
              <a:latin typeface="Arial"/>
              <a:ea typeface="Roboto Mono"/>
              <a:cs typeface="Arial"/>
            </a:rPr>
            <a:t>Horn Clauses, McCarthy</a:t>
          </a:r>
        </a:p>
      </dsp:txBody>
      <dsp:txXfrm>
        <a:off x="32834" y="550917"/>
        <a:ext cx="1876182" cy="573393"/>
      </dsp:txXfrm>
    </dsp:sp>
    <dsp:sp modelId="{AC4FB31B-5E81-4516-851B-FFF23F78FD5E}">
      <dsp:nvSpPr>
        <dsp:cNvPr id="0" name=""/>
        <dsp:cNvSpPr/>
      </dsp:nvSpPr>
      <dsp:spPr>
        <a:xfrm>
          <a:off x="970925"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0DF69-3BB9-483A-9759-974353E2B2DA}">
      <dsp:nvSpPr>
        <dsp:cNvPr id="0" name=""/>
        <dsp:cNvSpPr/>
      </dsp:nvSpPr>
      <dsp:spPr>
        <a:xfrm>
          <a:off x="1242276"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dirty="0">
              <a:solidFill>
                <a:schemeClr val="tx1"/>
              </a:solidFill>
              <a:latin typeface="Arial"/>
              <a:ea typeface="Roboto Mono"/>
              <a:cs typeface="Arial"/>
            </a:rPr>
            <a:t>1972</a:t>
          </a:r>
        </a:p>
      </dsp:txBody>
      <dsp:txXfrm>
        <a:off x="1242276" y="1304405"/>
        <a:ext cx="1705633" cy="421136"/>
      </dsp:txXfrm>
    </dsp:sp>
    <dsp:sp modelId="{D896DACA-34B7-452D-BE10-65B489347CDA}">
      <dsp:nvSpPr>
        <dsp:cNvPr id="0" name=""/>
        <dsp:cNvSpPr/>
      </dsp:nvSpPr>
      <dsp:spPr>
        <a:xfrm>
          <a:off x="942974"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37E9D-466D-43E5-90F5-E7FFF63EB3BE}">
      <dsp:nvSpPr>
        <dsp:cNvPr id="0" name=""/>
        <dsp:cNvSpPr/>
      </dsp:nvSpPr>
      <dsp:spPr>
        <a:xfrm>
          <a:off x="1125983"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tx1"/>
              </a:solidFill>
              <a:latin typeface="Arial"/>
              <a:ea typeface="Roboto Mono"/>
              <a:cs typeface="Arial"/>
            </a:rPr>
            <a:t>Prolog, Kowalski</a:t>
          </a:r>
        </a:p>
      </dsp:txBody>
      <dsp:txXfrm>
        <a:off x="1157002" y="2602561"/>
        <a:ext cx="1876182" cy="573393"/>
      </dsp:txXfrm>
    </dsp:sp>
    <dsp:sp modelId="{9A7F5D79-022A-4D90-85F6-75C2CF26D66E}">
      <dsp:nvSpPr>
        <dsp:cNvPr id="0" name=""/>
        <dsp:cNvSpPr/>
      </dsp:nvSpPr>
      <dsp:spPr>
        <a:xfrm>
          <a:off x="2095093"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26887D8-762E-430C-8F66-91596C148205}">
      <dsp:nvSpPr>
        <dsp:cNvPr id="0" name=""/>
        <dsp:cNvSpPr/>
      </dsp:nvSpPr>
      <dsp:spPr>
        <a:xfrm>
          <a:off x="2366444"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dirty="0">
              <a:solidFill>
                <a:schemeClr val="tx1"/>
              </a:solidFill>
              <a:latin typeface="Arial"/>
              <a:ea typeface="Roboto Mono"/>
              <a:cs typeface="Arial"/>
            </a:rPr>
            <a:t>1975</a:t>
          </a:r>
        </a:p>
      </dsp:txBody>
      <dsp:txXfrm>
        <a:off x="2366444" y="2001330"/>
        <a:ext cx="1705633" cy="421136"/>
      </dsp:txXfrm>
    </dsp:sp>
    <dsp:sp modelId="{72F9FF52-9060-49B1-9175-28D54E4B7A88}">
      <dsp:nvSpPr>
        <dsp:cNvPr id="0" name=""/>
        <dsp:cNvSpPr/>
      </dsp:nvSpPr>
      <dsp:spPr>
        <a:xfrm>
          <a:off x="2067141"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CC6773-DDE0-4566-ADFE-26A94AC6B100}">
      <dsp:nvSpPr>
        <dsp:cNvPr id="0" name=""/>
        <dsp:cNvSpPr/>
      </dsp:nvSpPr>
      <dsp:spPr>
        <a:xfrm>
          <a:off x="2250151"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tx1"/>
              </a:solidFill>
              <a:latin typeface="Arial"/>
              <a:ea typeface="Roboto Mono"/>
              <a:cs typeface="Arial"/>
            </a:rPr>
            <a:t>Datalog, Maier</a:t>
          </a:r>
        </a:p>
      </dsp:txBody>
      <dsp:txXfrm>
        <a:off x="2281170" y="550917"/>
        <a:ext cx="1876182" cy="573393"/>
      </dsp:txXfrm>
    </dsp:sp>
    <dsp:sp modelId="{178ACAD9-A5C2-4E93-BECE-06086B236CEC}">
      <dsp:nvSpPr>
        <dsp:cNvPr id="0" name=""/>
        <dsp:cNvSpPr/>
      </dsp:nvSpPr>
      <dsp:spPr>
        <a:xfrm>
          <a:off x="3219261"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1FFC733-0EFC-488C-B2A2-8878C2C9762C}">
      <dsp:nvSpPr>
        <dsp:cNvPr id="0" name=""/>
        <dsp:cNvSpPr/>
      </dsp:nvSpPr>
      <dsp:spPr>
        <a:xfrm>
          <a:off x="3490612"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dirty="0">
              <a:solidFill>
                <a:schemeClr val="tx1"/>
              </a:solidFill>
              <a:latin typeface="Arial"/>
              <a:ea typeface="Roboto Mono"/>
              <a:cs typeface="Arial"/>
            </a:rPr>
            <a:t>1977</a:t>
          </a:r>
        </a:p>
      </dsp:txBody>
      <dsp:txXfrm>
        <a:off x="3490612" y="1304405"/>
        <a:ext cx="1705633" cy="421136"/>
      </dsp:txXfrm>
    </dsp:sp>
    <dsp:sp modelId="{51AAD738-A7B2-4ADE-8067-455E244DF63E}">
      <dsp:nvSpPr>
        <dsp:cNvPr id="0" name=""/>
        <dsp:cNvSpPr/>
      </dsp:nvSpPr>
      <dsp:spPr>
        <a:xfrm>
          <a:off x="3191309"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C9D9A-573C-4608-A0AA-CCCF04DFF4EE}">
      <dsp:nvSpPr>
        <dsp:cNvPr id="0" name=""/>
        <dsp:cNvSpPr/>
      </dsp:nvSpPr>
      <dsp:spPr>
        <a:xfrm>
          <a:off x="3374318"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tx1"/>
              </a:solidFill>
              <a:latin typeface="Arial"/>
              <a:ea typeface="Roboto Mono"/>
              <a:cs typeface="Arial"/>
            </a:rPr>
            <a:t>Workshop, </a:t>
          </a:r>
          <a:r>
            <a:rPr lang="en-US" sz="1300" b="1" kern="1200" dirty="0" err="1">
              <a:solidFill>
                <a:schemeClr val="tx1"/>
              </a:solidFill>
              <a:latin typeface="Arial"/>
              <a:ea typeface="Roboto Mono"/>
              <a:cs typeface="Arial"/>
            </a:rPr>
            <a:t>Gallaire</a:t>
          </a:r>
          <a:r>
            <a:rPr lang="en-US" sz="1300" b="1" kern="1200" dirty="0">
              <a:solidFill>
                <a:schemeClr val="tx1"/>
              </a:solidFill>
              <a:latin typeface="Arial"/>
              <a:ea typeface="Roboto Mono"/>
              <a:cs typeface="Arial"/>
            </a:rPr>
            <a:t>, Minker</a:t>
          </a:r>
        </a:p>
      </dsp:txBody>
      <dsp:txXfrm>
        <a:off x="3405337" y="2602561"/>
        <a:ext cx="1876182" cy="573393"/>
      </dsp:txXfrm>
    </dsp:sp>
    <dsp:sp modelId="{CADBD7F0-3497-43C5-8521-0D3BF59D93BD}">
      <dsp:nvSpPr>
        <dsp:cNvPr id="0" name=""/>
        <dsp:cNvSpPr/>
      </dsp:nvSpPr>
      <dsp:spPr>
        <a:xfrm>
          <a:off x="4343429"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8B4F55F-57E5-4C46-9AB6-BCCD07CC73F2}">
      <dsp:nvSpPr>
        <dsp:cNvPr id="0" name=""/>
        <dsp:cNvSpPr/>
      </dsp:nvSpPr>
      <dsp:spPr>
        <a:xfrm>
          <a:off x="4614780"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dirty="0">
              <a:solidFill>
                <a:schemeClr val="tx1"/>
              </a:solidFill>
              <a:latin typeface="Arial"/>
              <a:ea typeface="Roboto Mono"/>
              <a:cs typeface="Arial"/>
            </a:rPr>
            <a:t> 1978</a:t>
          </a:r>
        </a:p>
      </dsp:txBody>
      <dsp:txXfrm>
        <a:off x="4614780" y="2001330"/>
        <a:ext cx="1705633" cy="421136"/>
      </dsp:txXfrm>
    </dsp:sp>
    <dsp:sp modelId="{DFF8B65E-9CE2-4365-B0C9-FB65AEBE179D}">
      <dsp:nvSpPr>
        <dsp:cNvPr id="0" name=""/>
        <dsp:cNvSpPr/>
      </dsp:nvSpPr>
      <dsp:spPr>
        <a:xfrm>
          <a:off x="4315477"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ED60DA-9FB7-4F22-B2E0-D0F1E2234AE9}">
      <dsp:nvSpPr>
        <dsp:cNvPr id="0" name=""/>
        <dsp:cNvSpPr/>
      </dsp:nvSpPr>
      <dsp:spPr>
        <a:xfrm>
          <a:off x="4498486"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dirty="0">
              <a:solidFill>
                <a:schemeClr val="tx1"/>
              </a:solidFill>
              <a:latin typeface="Arial"/>
              <a:ea typeface="Roboto Mono"/>
              <a:cs typeface="Arial"/>
            </a:rPr>
            <a:t>LDL, Commercial </a:t>
          </a:r>
        </a:p>
      </dsp:txBody>
      <dsp:txXfrm>
        <a:off x="4529505" y="550917"/>
        <a:ext cx="1876182" cy="573393"/>
      </dsp:txXfrm>
    </dsp:sp>
    <dsp:sp modelId="{85BD69B3-F059-4265-8228-5803BE7CD30D}">
      <dsp:nvSpPr>
        <dsp:cNvPr id="0" name=""/>
        <dsp:cNvSpPr/>
      </dsp:nvSpPr>
      <dsp:spPr>
        <a:xfrm>
          <a:off x="5467597"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7219C4D-EAF4-49F9-B7EE-F02B2AE8ADDF}">
      <dsp:nvSpPr>
        <dsp:cNvPr id="0" name=""/>
        <dsp:cNvSpPr/>
      </dsp:nvSpPr>
      <dsp:spPr>
        <a:xfrm>
          <a:off x="5738947"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dirty="0">
              <a:solidFill>
                <a:schemeClr val="tx1"/>
              </a:solidFill>
              <a:latin typeface="Arial"/>
              <a:ea typeface="Roboto Mono"/>
              <a:cs typeface="Arial"/>
            </a:rPr>
            <a:t>1980s</a:t>
          </a:r>
        </a:p>
      </dsp:txBody>
      <dsp:txXfrm>
        <a:off x="5738947" y="1304405"/>
        <a:ext cx="1705633" cy="421136"/>
      </dsp:txXfrm>
    </dsp:sp>
    <dsp:sp modelId="{508F1467-6C8A-493C-921B-823C6CCAEFEF}">
      <dsp:nvSpPr>
        <dsp:cNvPr id="0" name=""/>
        <dsp:cNvSpPr/>
      </dsp:nvSpPr>
      <dsp:spPr>
        <a:xfrm>
          <a:off x="5439645"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996ED4-9F7B-44B0-905C-45F8CF29D650}">
      <dsp:nvSpPr>
        <dsp:cNvPr id="0" name=""/>
        <dsp:cNvSpPr/>
      </dsp:nvSpPr>
      <dsp:spPr>
        <a:xfrm>
          <a:off x="5622654"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dirty="0">
              <a:solidFill>
                <a:schemeClr val="tx1"/>
              </a:solidFill>
              <a:latin typeface="Arial"/>
              <a:ea typeface="Roboto Mono"/>
              <a:cs typeface="Arial"/>
            </a:rPr>
            <a:t>Popular, Databases </a:t>
          </a:r>
        </a:p>
      </dsp:txBody>
      <dsp:txXfrm>
        <a:off x="5653673" y="2602561"/>
        <a:ext cx="1876182" cy="573393"/>
      </dsp:txXfrm>
    </dsp:sp>
    <dsp:sp modelId="{D08B00EA-953C-4353-91CB-544FF88F23DB}">
      <dsp:nvSpPr>
        <dsp:cNvPr id="0" name=""/>
        <dsp:cNvSpPr/>
      </dsp:nvSpPr>
      <dsp:spPr>
        <a:xfrm>
          <a:off x="6591764"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100AFD7-31A2-4E23-94E7-87D0000638DD}">
      <dsp:nvSpPr>
        <dsp:cNvPr id="0" name=""/>
        <dsp:cNvSpPr/>
      </dsp:nvSpPr>
      <dsp:spPr>
        <a:xfrm>
          <a:off x="6863115"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dirty="0">
              <a:solidFill>
                <a:schemeClr val="tx1"/>
              </a:solidFill>
              <a:latin typeface="Arial"/>
              <a:ea typeface="Roboto Mono"/>
              <a:cs typeface="Arial"/>
            </a:rPr>
            <a:t>1990s</a:t>
          </a:r>
        </a:p>
      </dsp:txBody>
      <dsp:txXfrm>
        <a:off x="6863115" y="2001330"/>
        <a:ext cx="1705633" cy="421136"/>
      </dsp:txXfrm>
    </dsp:sp>
    <dsp:sp modelId="{E60AF08A-86A7-4077-BDE7-687D9CFF610F}">
      <dsp:nvSpPr>
        <dsp:cNvPr id="0" name=""/>
        <dsp:cNvSpPr/>
      </dsp:nvSpPr>
      <dsp:spPr>
        <a:xfrm>
          <a:off x="6563813"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E78466-9F80-4648-8369-159C09166DA8}">
      <dsp:nvSpPr>
        <dsp:cNvPr id="0" name=""/>
        <dsp:cNvSpPr/>
      </dsp:nvSpPr>
      <dsp:spPr>
        <a:xfrm>
          <a:off x="6746822"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dirty="0">
              <a:solidFill>
                <a:schemeClr val="tx1"/>
              </a:solidFill>
              <a:latin typeface="Arial"/>
              <a:ea typeface="Roboto Mono"/>
              <a:cs typeface="Arial"/>
            </a:rPr>
            <a:t>Decline, New Technologies</a:t>
          </a:r>
        </a:p>
      </dsp:txBody>
      <dsp:txXfrm>
        <a:off x="6777841" y="550917"/>
        <a:ext cx="1876182" cy="573393"/>
      </dsp:txXfrm>
    </dsp:sp>
    <dsp:sp modelId="{258EF84A-8ACD-4B62-A898-FAAE0D66BCAF}">
      <dsp:nvSpPr>
        <dsp:cNvPr id="0" name=""/>
        <dsp:cNvSpPr/>
      </dsp:nvSpPr>
      <dsp:spPr>
        <a:xfrm>
          <a:off x="7715932"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4A5FCCE-8C62-4393-971D-8D9755FAFC7C}">
      <dsp:nvSpPr>
        <dsp:cNvPr id="0" name=""/>
        <dsp:cNvSpPr/>
      </dsp:nvSpPr>
      <dsp:spPr>
        <a:xfrm>
          <a:off x="7987283"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dirty="0">
              <a:solidFill>
                <a:schemeClr val="tx1"/>
              </a:solidFill>
              <a:latin typeface="Arial"/>
              <a:ea typeface="Roboto Mono"/>
              <a:cs typeface="Arial"/>
            </a:rPr>
            <a:t>2000s</a:t>
          </a:r>
        </a:p>
      </dsp:txBody>
      <dsp:txXfrm>
        <a:off x="7987283" y="1304405"/>
        <a:ext cx="1705633" cy="421136"/>
      </dsp:txXfrm>
    </dsp:sp>
    <dsp:sp modelId="{C8C9ED7E-49AD-4325-8FCA-92B0E6E93587}">
      <dsp:nvSpPr>
        <dsp:cNvPr id="0" name=""/>
        <dsp:cNvSpPr/>
      </dsp:nvSpPr>
      <dsp:spPr>
        <a:xfrm>
          <a:off x="7687981"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B089D6-1CFC-4A0F-9AFF-758FDC4B6301}">
      <dsp:nvSpPr>
        <dsp:cNvPr id="0" name=""/>
        <dsp:cNvSpPr/>
      </dsp:nvSpPr>
      <dsp:spPr>
        <a:xfrm>
          <a:off x="7870990"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dirty="0">
              <a:solidFill>
                <a:schemeClr val="tx1"/>
              </a:solidFill>
              <a:latin typeface="Arial"/>
              <a:ea typeface="Roboto Mono"/>
              <a:cs typeface="Arial"/>
            </a:rPr>
            <a:t>Regains Popularity, Semantic Web </a:t>
          </a:r>
        </a:p>
      </dsp:txBody>
      <dsp:txXfrm>
        <a:off x="7902009" y="2602561"/>
        <a:ext cx="1876182" cy="573393"/>
      </dsp:txXfrm>
    </dsp:sp>
    <dsp:sp modelId="{3B613D72-22AF-4AD8-BD49-80F1DDF8190D}">
      <dsp:nvSpPr>
        <dsp:cNvPr id="0" name=""/>
        <dsp:cNvSpPr/>
      </dsp:nvSpPr>
      <dsp:spPr>
        <a:xfrm>
          <a:off x="8840100"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2182036-6E66-4ADC-9F22-51EFB73A3CB5}">
      <dsp:nvSpPr>
        <dsp:cNvPr id="0" name=""/>
        <dsp:cNvSpPr/>
      </dsp:nvSpPr>
      <dsp:spPr>
        <a:xfrm>
          <a:off x="9111451"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dirty="0">
              <a:solidFill>
                <a:schemeClr val="tx1"/>
              </a:solidFill>
              <a:latin typeface="Arial"/>
              <a:ea typeface="Roboto Mono"/>
              <a:cs typeface="Arial"/>
            </a:rPr>
            <a:t>2010s</a:t>
          </a:r>
        </a:p>
      </dsp:txBody>
      <dsp:txXfrm>
        <a:off x="9111451" y="2001330"/>
        <a:ext cx="1705633" cy="421136"/>
      </dsp:txXfrm>
    </dsp:sp>
    <dsp:sp modelId="{0F7971C6-9E8D-40EF-99DE-D0B9DCD7E352}">
      <dsp:nvSpPr>
        <dsp:cNvPr id="0" name=""/>
        <dsp:cNvSpPr/>
      </dsp:nvSpPr>
      <dsp:spPr>
        <a:xfrm>
          <a:off x="8812148"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B43CCC-AEEC-4D15-AD7E-1E82AE75E560}">
      <dsp:nvSpPr>
        <dsp:cNvPr id="0" name=""/>
        <dsp:cNvSpPr/>
      </dsp:nvSpPr>
      <dsp:spPr>
        <a:xfrm>
          <a:off x="8995158"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dirty="0">
              <a:solidFill>
                <a:schemeClr val="tx1"/>
              </a:solidFill>
              <a:latin typeface="Arial"/>
              <a:ea typeface="Roboto Mono"/>
              <a:cs typeface="Arial"/>
            </a:rPr>
            <a:t>Deductive Database, Data Mining, ML</a:t>
          </a:r>
        </a:p>
      </dsp:txBody>
      <dsp:txXfrm>
        <a:off x="9026177" y="550917"/>
        <a:ext cx="1876182" cy="573393"/>
      </dsp:txXfrm>
    </dsp:sp>
    <dsp:sp modelId="{1EC80B7C-05E7-4FD6-A4E1-67BEF5142C24}">
      <dsp:nvSpPr>
        <dsp:cNvPr id="0" name=""/>
        <dsp:cNvSpPr/>
      </dsp:nvSpPr>
      <dsp:spPr>
        <a:xfrm>
          <a:off x="9964268"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1CF750E-B2BF-4C9F-80BF-F804D5F9AE28}">
      <dsp:nvSpPr>
        <dsp:cNvPr id="0" name=""/>
        <dsp:cNvSpPr/>
      </dsp:nvSpPr>
      <dsp:spPr>
        <a:xfrm>
          <a:off x="9936316"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CEE2C-F035-4DB5-BFC9-B1EEC919C309}">
      <dsp:nvSpPr>
        <dsp:cNvPr id="0" name=""/>
        <dsp:cNvSpPr/>
      </dsp:nvSpPr>
      <dsp:spPr>
        <a:xfrm>
          <a:off x="0" y="352808"/>
          <a:ext cx="111188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3A676E-E5AD-40EC-BE18-20BE14E50422}">
      <dsp:nvSpPr>
        <dsp:cNvPr id="0" name=""/>
        <dsp:cNvSpPr/>
      </dsp:nvSpPr>
      <dsp:spPr>
        <a:xfrm>
          <a:off x="555942" y="72368"/>
          <a:ext cx="778319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186" tIns="0" rIns="294186" bIns="0" numCol="1" spcCol="1270" anchor="ctr" anchorCtr="0">
          <a:noAutofit/>
        </a:bodyPr>
        <a:lstStyle/>
        <a:p>
          <a:pPr marL="0" lvl="0" indent="0" algn="l" defTabSz="844550">
            <a:lnSpc>
              <a:spcPct val="90000"/>
            </a:lnSpc>
            <a:spcBef>
              <a:spcPct val="0"/>
            </a:spcBef>
            <a:spcAft>
              <a:spcPct val="35000"/>
            </a:spcAft>
            <a:buNone/>
          </a:pPr>
          <a:r>
            <a:rPr lang="en-US" sz="1900" kern="1200" err="1"/>
            <a:t>LogicBlox</a:t>
          </a:r>
        </a:p>
      </dsp:txBody>
      <dsp:txXfrm>
        <a:off x="583322" y="99748"/>
        <a:ext cx="7728435" cy="506120"/>
      </dsp:txXfrm>
    </dsp:sp>
    <dsp:sp modelId="{E0620206-B2C8-4DFC-ABB9-433FBA8DC969}">
      <dsp:nvSpPr>
        <dsp:cNvPr id="0" name=""/>
        <dsp:cNvSpPr/>
      </dsp:nvSpPr>
      <dsp:spPr>
        <a:xfrm>
          <a:off x="0" y="1214648"/>
          <a:ext cx="111188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EDD4B3-9BDA-4A25-859D-363BCB0D76F2}">
      <dsp:nvSpPr>
        <dsp:cNvPr id="0" name=""/>
        <dsp:cNvSpPr/>
      </dsp:nvSpPr>
      <dsp:spPr>
        <a:xfrm>
          <a:off x="555942" y="934208"/>
          <a:ext cx="778319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186" tIns="0" rIns="294186" bIns="0" numCol="1" spcCol="1270" anchor="ctr" anchorCtr="0">
          <a:noAutofit/>
        </a:bodyPr>
        <a:lstStyle/>
        <a:p>
          <a:pPr marL="0" lvl="0" indent="0" algn="l" defTabSz="844550">
            <a:lnSpc>
              <a:spcPct val="90000"/>
            </a:lnSpc>
            <a:spcBef>
              <a:spcPct val="0"/>
            </a:spcBef>
            <a:spcAft>
              <a:spcPct val="35000"/>
            </a:spcAft>
            <a:buNone/>
          </a:pPr>
          <a:r>
            <a:rPr lang="en-US" sz="1900" kern="1200"/>
            <a:t>Soufflé</a:t>
          </a:r>
        </a:p>
      </dsp:txBody>
      <dsp:txXfrm>
        <a:off x="583322" y="961588"/>
        <a:ext cx="7728435" cy="506120"/>
      </dsp:txXfrm>
    </dsp:sp>
    <dsp:sp modelId="{96E5ED62-6EF7-475E-9D5E-138E7B5355DB}">
      <dsp:nvSpPr>
        <dsp:cNvPr id="0" name=""/>
        <dsp:cNvSpPr/>
      </dsp:nvSpPr>
      <dsp:spPr>
        <a:xfrm>
          <a:off x="0" y="2076488"/>
          <a:ext cx="111188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98662F-C0D8-44AE-97D6-2B984C586104}">
      <dsp:nvSpPr>
        <dsp:cNvPr id="0" name=""/>
        <dsp:cNvSpPr/>
      </dsp:nvSpPr>
      <dsp:spPr>
        <a:xfrm>
          <a:off x="555942" y="1796048"/>
          <a:ext cx="778319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186" tIns="0" rIns="294186" bIns="0" numCol="1" spcCol="1270" anchor="ctr" anchorCtr="0">
          <a:noAutofit/>
        </a:bodyPr>
        <a:lstStyle/>
        <a:p>
          <a:pPr marL="0" lvl="0" indent="0" algn="l" defTabSz="844550">
            <a:lnSpc>
              <a:spcPct val="90000"/>
            </a:lnSpc>
            <a:spcBef>
              <a:spcPct val="0"/>
            </a:spcBef>
            <a:spcAft>
              <a:spcPct val="35000"/>
            </a:spcAft>
            <a:buNone/>
          </a:pPr>
          <a:r>
            <a:rPr lang="en-US" sz="1900" kern="1200" err="1"/>
            <a:t>RadLog</a:t>
          </a:r>
        </a:p>
      </dsp:txBody>
      <dsp:txXfrm>
        <a:off x="583322" y="1823428"/>
        <a:ext cx="7728435" cy="506120"/>
      </dsp:txXfrm>
    </dsp:sp>
    <dsp:sp modelId="{A7EAF4C1-DC11-4FD8-8B38-D5ED934A9321}">
      <dsp:nvSpPr>
        <dsp:cNvPr id="0" name=""/>
        <dsp:cNvSpPr/>
      </dsp:nvSpPr>
      <dsp:spPr>
        <a:xfrm>
          <a:off x="0" y="2938328"/>
          <a:ext cx="111188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004A81-3611-47BB-A3C9-7F36DBC924D1}">
      <dsp:nvSpPr>
        <dsp:cNvPr id="0" name=""/>
        <dsp:cNvSpPr/>
      </dsp:nvSpPr>
      <dsp:spPr>
        <a:xfrm>
          <a:off x="555942" y="2657888"/>
          <a:ext cx="778319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186" tIns="0" rIns="294186" bIns="0" numCol="1" spcCol="1270" anchor="ctr" anchorCtr="0">
          <a:noAutofit/>
        </a:bodyPr>
        <a:lstStyle/>
        <a:p>
          <a:pPr marL="0" lvl="0" indent="0" algn="l" defTabSz="844550">
            <a:lnSpc>
              <a:spcPct val="90000"/>
            </a:lnSpc>
            <a:spcBef>
              <a:spcPct val="0"/>
            </a:spcBef>
            <a:spcAft>
              <a:spcPct val="35000"/>
            </a:spcAft>
            <a:buNone/>
          </a:pPr>
          <a:r>
            <a:rPr lang="en-US" sz="1900" kern="1200"/>
            <a:t>PRAM</a:t>
          </a:r>
          <a:endParaRPr lang="en-US" sz="1900" kern="1200">
            <a:latin typeface="Proxima Nova Bl"/>
          </a:endParaRPr>
        </a:p>
      </dsp:txBody>
      <dsp:txXfrm>
        <a:off x="583322" y="2685268"/>
        <a:ext cx="7728435" cy="506120"/>
      </dsp:txXfrm>
    </dsp:sp>
    <dsp:sp modelId="{E69403F5-3C2B-469C-812A-7C1018ED0A22}">
      <dsp:nvSpPr>
        <dsp:cNvPr id="0" name=""/>
        <dsp:cNvSpPr/>
      </dsp:nvSpPr>
      <dsp:spPr>
        <a:xfrm>
          <a:off x="0" y="3800168"/>
          <a:ext cx="111188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70F460-E9A0-4048-ADEC-03378BDFEE18}">
      <dsp:nvSpPr>
        <dsp:cNvPr id="0" name=""/>
        <dsp:cNvSpPr/>
      </dsp:nvSpPr>
      <dsp:spPr>
        <a:xfrm>
          <a:off x="555942" y="3519728"/>
          <a:ext cx="778319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186" tIns="0" rIns="294186" bIns="0" numCol="1" spcCol="1270" anchor="ctr" anchorCtr="0">
          <a:noAutofit/>
        </a:bodyPr>
        <a:lstStyle/>
        <a:p>
          <a:pPr marL="0" lvl="0" indent="0" algn="l" defTabSz="844550">
            <a:lnSpc>
              <a:spcPct val="90000"/>
            </a:lnSpc>
            <a:spcBef>
              <a:spcPct val="0"/>
            </a:spcBef>
            <a:spcAft>
              <a:spcPct val="35000"/>
            </a:spcAft>
            <a:buNone/>
          </a:pPr>
          <a:r>
            <a:rPr lang="en-US" sz="1900" kern="1200"/>
            <a:t>SLOG</a:t>
          </a:r>
          <a:endParaRPr lang="en-US" sz="1900" kern="1200">
            <a:latin typeface="Proxima Nova Bl"/>
          </a:endParaRPr>
        </a:p>
      </dsp:txBody>
      <dsp:txXfrm>
        <a:off x="583322" y="3547108"/>
        <a:ext cx="7728435"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382F7-BA52-4129-98A3-F30C144F43B2}">
      <dsp:nvSpPr>
        <dsp:cNvPr id="0" name=""/>
        <dsp:cNvSpPr/>
      </dsp:nvSpPr>
      <dsp:spPr>
        <a:xfrm>
          <a:off x="0" y="1805"/>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45E6C1-36CC-42B4-B6D7-74E906D7639D}">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494DA5-DF31-4B0E-A39E-155A2075EEF0}">
      <dsp:nvSpPr>
        <dsp:cNvPr id="0" name=""/>
        <dsp:cNvSpPr/>
      </dsp:nvSpPr>
      <dsp:spPr>
        <a:xfrm>
          <a:off x="1057183" y="1805"/>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i="0" kern="1200"/>
            <a:t>Gradual advances in logic programming:</a:t>
          </a:r>
          <a:r>
            <a:rPr lang="en-US" sz="2200" b="0" i="0" kern="1200"/>
            <a:t> Advancement over the years</a:t>
          </a:r>
          <a:endParaRPr lang="en-US" sz="2200" kern="1200"/>
        </a:p>
      </dsp:txBody>
      <dsp:txXfrm>
        <a:off x="1057183" y="1805"/>
        <a:ext cx="10062099" cy="915310"/>
      </dsp:txXfrm>
    </dsp:sp>
    <dsp:sp modelId="{0E895497-CF75-4FB6-9B10-B560778F17D5}">
      <dsp:nvSpPr>
        <dsp:cNvPr id="0" name=""/>
        <dsp:cNvSpPr/>
      </dsp:nvSpPr>
      <dsp:spPr>
        <a:xfrm>
          <a:off x="0" y="1145944"/>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D1AA75-D88D-408B-BBF0-9D4334C81BBD}">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592EA8-14EB-426C-B60F-E3416F7D2EB3}">
      <dsp:nvSpPr>
        <dsp:cNvPr id="0" name=""/>
        <dsp:cNvSpPr/>
      </dsp:nvSpPr>
      <dsp:spPr>
        <a:xfrm>
          <a:off x="1057183" y="1145944"/>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i="0" kern="1200" err="1"/>
            <a:t>LogiQL</a:t>
          </a:r>
          <a:r>
            <a:rPr lang="en-US" sz="2200" b="1" i="0" kern="1200"/>
            <a:t> language</a:t>
          </a:r>
          <a:r>
            <a:rPr lang="en-US" sz="2200" b="0" i="0" kern="1200"/>
            <a:t>: Datalog-like, null-free</a:t>
          </a:r>
          <a:endParaRPr lang="en-US" sz="2200" kern="1200"/>
        </a:p>
      </dsp:txBody>
      <dsp:txXfrm>
        <a:off x="1057183" y="1145944"/>
        <a:ext cx="10062099" cy="915310"/>
      </dsp:txXfrm>
    </dsp:sp>
    <dsp:sp modelId="{948A0DD2-7336-46E5-89E4-934942BDE7C1}">
      <dsp:nvSpPr>
        <dsp:cNvPr id="0" name=""/>
        <dsp:cNvSpPr/>
      </dsp:nvSpPr>
      <dsp:spPr>
        <a:xfrm>
          <a:off x="0" y="2290082"/>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44E384-C95B-46FC-A13D-7C13F9B2D027}">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B3BE4F-E22F-438F-A131-03324C093DB3}">
      <dsp:nvSpPr>
        <dsp:cNvPr id="0" name=""/>
        <dsp:cNvSpPr/>
      </dsp:nvSpPr>
      <dsp:spPr>
        <a:xfrm>
          <a:off x="1057183" y="2290082"/>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i="0" kern="1200" err="1"/>
            <a:t>LogicBlox</a:t>
          </a:r>
          <a:r>
            <a:rPr lang="en-US" sz="2200" b="1" i="0" kern="1200"/>
            <a:t> system</a:t>
          </a:r>
          <a:r>
            <a:rPr lang="en-US" sz="2200" b="0" i="0" kern="1200"/>
            <a:t>: </a:t>
          </a:r>
          <a:r>
            <a:rPr lang="en-US" sz="2200" b="0" i="0" kern="1200">
              <a:latin typeface="Proxima Nova Bl"/>
            </a:rPr>
            <a:t>Mature</a:t>
          </a:r>
          <a:r>
            <a:rPr lang="en-US" sz="2200" b="0" i="0" kern="1200"/>
            <a:t>, enterprise-integrated</a:t>
          </a:r>
          <a:endParaRPr lang="en-US" sz="2200" kern="1200"/>
        </a:p>
      </dsp:txBody>
      <dsp:txXfrm>
        <a:off x="1057183" y="2290082"/>
        <a:ext cx="10062099" cy="915310"/>
      </dsp:txXfrm>
    </dsp:sp>
    <dsp:sp modelId="{F0BE144B-1556-4F1B-8A71-3C0BA7C6D1F0}">
      <dsp:nvSpPr>
        <dsp:cNvPr id="0" name=""/>
        <dsp:cNvSpPr/>
      </dsp:nvSpPr>
      <dsp:spPr>
        <a:xfrm>
          <a:off x="0" y="3434221"/>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9D2BD-6EC4-413E-A1FB-57925F329781}">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F6B93C-60F0-4C7C-9353-8AFC14ACD3B7}">
      <dsp:nvSpPr>
        <dsp:cNvPr id="0" name=""/>
        <dsp:cNvSpPr/>
      </dsp:nvSpPr>
      <dsp:spPr>
        <a:xfrm>
          <a:off x="1057183" y="3434221"/>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i="0" kern="1200"/>
            <a:t>Massive financial benefits</a:t>
          </a:r>
          <a:r>
            <a:rPr lang="en-US" sz="2200" b="0" i="0" kern="1200"/>
            <a:t>: $300B in revenue for business analytics</a:t>
          </a:r>
          <a:endParaRPr lang="en-US" sz="2200" kern="1200"/>
        </a:p>
      </dsp:txBody>
      <dsp:txXfrm>
        <a:off x="1057183" y="3434221"/>
        <a:ext cx="10062099" cy="915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4836A-9824-489A-8C68-AEF7BC1B1254}">
      <dsp:nvSpPr>
        <dsp:cNvPr id="0" name=""/>
        <dsp:cNvSpPr/>
      </dsp:nvSpPr>
      <dsp:spPr>
        <a:xfrm>
          <a:off x="6075157" y="1766979"/>
          <a:ext cx="3780447" cy="599716"/>
        </a:xfrm>
        <a:custGeom>
          <a:avLst/>
          <a:gdLst/>
          <a:ahLst/>
          <a:cxnLst/>
          <a:rect l="0" t="0" r="0" b="0"/>
          <a:pathLst>
            <a:path>
              <a:moveTo>
                <a:pt x="0" y="0"/>
              </a:moveTo>
              <a:lnTo>
                <a:pt x="0" y="408689"/>
              </a:lnTo>
              <a:lnTo>
                <a:pt x="3780447" y="408689"/>
              </a:lnTo>
              <a:lnTo>
                <a:pt x="3780447" y="59971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98588D1-339E-48BC-896B-66F6F278AFFB}">
      <dsp:nvSpPr>
        <dsp:cNvPr id="0" name=""/>
        <dsp:cNvSpPr/>
      </dsp:nvSpPr>
      <dsp:spPr>
        <a:xfrm>
          <a:off x="6075157" y="1766979"/>
          <a:ext cx="1260149" cy="599716"/>
        </a:xfrm>
        <a:custGeom>
          <a:avLst/>
          <a:gdLst/>
          <a:ahLst/>
          <a:cxnLst/>
          <a:rect l="0" t="0" r="0" b="0"/>
          <a:pathLst>
            <a:path>
              <a:moveTo>
                <a:pt x="0" y="0"/>
              </a:moveTo>
              <a:lnTo>
                <a:pt x="0" y="408689"/>
              </a:lnTo>
              <a:lnTo>
                <a:pt x="1260149" y="408689"/>
              </a:lnTo>
              <a:lnTo>
                <a:pt x="1260149" y="59971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508898D-55C0-45DA-8647-42B374783BF7}">
      <dsp:nvSpPr>
        <dsp:cNvPr id="0" name=""/>
        <dsp:cNvSpPr/>
      </dsp:nvSpPr>
      <dsp:spPr>
        <a:xfrm>
          <a:off x="4815007" y="1766979"/>
          <a:ext cx="1260149" cy="599716"/>
        </a:xfrm>
        <a:custGeom>
          <a:avLst/>
          <a:gdLst/>
          <a:ahLst/>
          <a:cxnLst/>
          <a:rect l="0" t="0" r="0" b="0"/>
          <a:pathLst>
            <a:path>
              <a:moveTo>
                <a:pt x="1260149" y="0"/>
              </a:moveTo>
              <a:lnTo>
                <a:pt x="1260149" y="408689"/>
              </a:lnTo>
              <a:lnTo>
                <a:pt x="0" y="408689"/>
              </a:lnTo>
              <a:lnTo>
                <a:pt x="0" y="59971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63F873D-6895-42FA-8217-69F69EA69807}">
      <dsp:nvSpPr>
        <dsp:cNvPr id="0" name=""/>
        <dsp:cNvSpPr/>
      </dsp:nvSpPr>
      <dsp:spPr>
        <a:xfrm>
          <a:off x="2294709" y="1766979"/>
          <a:ext cx="3780447" cy="599716"/>
        </a:xfrm>
        <a:custGeom>
          <a:avLst/>
          <a:gdLst/>
          <a:ahLst/>
          <a:cxnLst/>
          <a:rect l="0" t="0" r="0" b="0"/>
          <a:pathLst>
            <a:path>
              <a:moveTo>
                <a:pt x="3780447" y="0"/>
              </a:moveTo>
              <a:lnTo>
                <a:pt x="3780447" y="408689"/>
              </a:lnTo>
              <a:lnTo>
                <a:pt x="0" y="408689"/>
              </a:lnTo>
              <a:lnTo>
                <a:pt x="0" y="59971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FB4525-C022-4C87-B6FC-5F65D1704E4E}">
      <dsp:nvSpPr>
        <dsp:cNvPr id="0" name=""/>
        <dsp:cNvSpPr/>
      </dsp:nvSpPr>
      <dsp:spPr>
        <a:xfrm>
          <a:off x="3529" y="457570"/>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2E322BF-CAAF-48E4-8A0C-C4BFF0B81530}">
      <dsp:nvSpPr>
        <dsp:cNvPr id="0" name=""/>
        <dsp:cNvSpPr/>
      </dsp:nvSpPr>
      <dsp:spPr>
        <a:xfrm>
          <a:off x="232647" y="675232"/>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i="0" kern="1200">
              <a:latin typeface="Proxima Nova Bl"/>
            </a:rPr>
            <a:t>Declarative analytics focuses</a:t>
          </a:r>
          <a:r>
            <a:rPr lang="en-US" sz="1800" b="0" i="0" kern="1200"/>
            <a:t> on the desired output</a:t>
          </a:r>
          <a:r>
            <a:rPr lang="en-US" sz="1800" b="0" kern="1200">
              <a:latin typeface="Proxima Nova Bl"/>
            </a:rPr>
            <a:t> </a:t>
          </a:r>
          <a:endParaRPr lang="en-US" sz="1800" b="0" kern="1200"/>
        </a:p>
      </dsp:txBody>
      <dsp:txXfrm>
        <a:off x="270998" y="713583"/>
        <a:ext cx="1985360" cy="1232707"/>
      </dsp:txXfrm>
    </dsp:sp>
    <dsp:sp modelId="{342957E5-C43E-4351-A41C-80714365C8E5}">
      <dsp:nvSpPr>
        <dsp:cNvPr id="0" name=""/>
        <dsp:cNvSpPr/>
      </dsp:nvSpPr>
      <dsp:spPr>
        <a:xfrm>
          <a:off x="2523827" y="457570"/>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3DA4C6-674C-4C77-8171-282CF336A293}">
      <dsp:nvSpPr>
        <dsp:cNvPr id="0" name=""/>
        <dsp:cNvSpPr/>
      </dsp:nvSpPr>
      <dsp:spPr>
        <a:xfrm>
          <a:off x="2752945" y="675232"/>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i="0" kern="1200">
              <a:latin typeface="Proxima Nova Bl"/>
            </a:rPr>
            <a:t>Declarative analytics</a:t>
          </a:r>
          <a:r>
            <a:rPr lang="en-US" sz="1800" b="0" i="0" kern="1200"/>
            <a:t> utilizing </a:t>
          </a:r>
          <a:r>
            <a:rPr lang="en-US" sz="1800" b="0" i="0" kern="1200">
              <a:latin typeface="Proxima Nova Bl"/>
            </a:rPr>
            <a:t>modern Datalog</a:t>
          </a:r>
          <a:r>
            <a:rPr lang="en-US" sz="1800" kern="1200">
              <a:latin typeface="Proxima Nova Bl"/>
            </a:rPr>
            <a:t> implementation</a:t>
          </a:r>
          <a:endParaRPr lang="en-US" sz="1800" kern="1200"/>
        </a:p>
      </dsp:txBody>
      <dsp:txXfrm>
        <a:off x="2791296" y="713583"/>
        <a:ext cx="1985360" cy="1232707"/>
      </dsp:txXfrm>
    </dsp:sp>
    <dsp:sp modelId="{3CE925C6-FECE-487A-B253-500FF059F9A1}">
      <dsp:nvSpPr>
        <dsp:cNvPr id="0" name=""/>
        <dsp:cNvSpPr/>
      </dsp:nvSpPr>
      <dsp:spPr>
        <a:xfrm>
          <a:off x="5044125" y="457570"/>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FA9D16C-8595-476F-BEEF-1C26CEB26025}">
      <dsp:nvSpPr>
        <dsp:cNvPr id="0" name=""/>
        <dsp:cNvSpPr/>
      </dsp:nvSpPr>
      <dsp:spPr>
        <a:xfrm>
          <a:off x="5273243" y="675232"/>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Domains</a:t>
          </a:r>
          <a:endParaRPr lang="en-US" sz="1800" kern="1200"/>
        </a:p>
      </dsp:txBody>
      <dsp:txXfrm>
        <a:off x="5311594" y="713583"/>
        <a:ext cx="1985360" cy="1232707"/>
      </dsp:txXfrm>
    </dsp:sp>
    <dsp:sp modelId="{2E787D09-3798-4D3F-ACEC-D9C310D9FD96}">
      <dsp:nvSpPr>
        <dsp:cNvPr id="0" name=""/>
        <dsp:cNvSpPr/>
      </dsp:nvSpPr>
      <dsp:spPr>
        <a:xfrm>
          <a:off x="1263678" y="2366696"/>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BA524CC-EE9D-4977-9B19-A9D2E5FF01B3}">
      <dsp:nvSpPr>
        <dsp:cNvPr id="0" name=""/>
        <dsp:cNvSpPr/>
      </dsp:nvSpPr>
      <dsp:spPr>
        <a:xfrm>
          <a:off x="1492796" y="2584358"/>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Deductive database</a:t>
          </a:r>
          <a:endParaRPr lang="en-US" sz="1800" kern="1200"/>
        </a:p>
      </dsp:txBody>
      <dsp:txXfrm>
        <a:off x="1531147" y="2622709"/>
        <a:ext cx="1985360" cy="1232707"/>
      </dsp:txXfrm>
    </dsp:sp>
    <dsp:sp modelId="{6459CC16-8BF4-4268-B135-5F97DEF06449}">
      <dsp:nvSpPr>
        <dsp:cNvPr id="0" name=""/>
        <dsp:cNvSpPr/>
      </dsp:nvSpPr>
      <dsp:spPr>
        <a:xfrm>
          <a:off x="3783976" y="2366696"/>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0D92560-C8A6-4721-BB28-C3ECA887288E}">
      <dsp:nvSpPr>
        <dsp:cNvPr id="0" name=""/>
        <dsp:cNvSpPr/>
      </dsp:nvSpPr>
      <dsp:spPr>
        <a:xfrm>
          <a:off x="4013094" y="2584358"/>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Machine learning</a:t>
          </a:r>
          <a:endParaRPr lang="en-US" sz="1800" kern="1200"/>
        </a:p>
      </dsp:txBody>
      <dsp:txXfrm>
        <a:off x="4051445" y="2622709"/>
        <a:ext cx="1985360" cy="1232707"/>
      </dsp:txXfrm>
    </dsp:sp>
    <dsp:sp modelId="{8B241B43-00CB-4259-9A8F-E11871779CA6}">
      <dsp:nvSpPr>
        <dsp:cNvPr id="0" name=""/>
        <dsp:cNvSpPr/>
      </dsp:nvSpPr>
      <dsp:spPr>
        <a:xfrm>
          <a:off x="6304275" y="2366696"/>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94638B6-3B9A-4571-85E5-8200025DEAED}">
      <dsp:nvSpPr>
        <dsp:cNvPr id="0" name=""/>
        <dsp:cNvSpPr/>
      </dsp:nvSpPr>
      <dsp:spPr>
        <a:xfrm>
          <a:off x="6533393" y="2584358"/>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Software analysis</a:t>
          </a:r>
          <a:endParaRPr lang="en-US" sz="1800" kern="1200"/>
        </a:p>
      </dsp:txBody>
      <dsp:txXfrm>
        <a:off x="6571744" y="2622709"/>
        <a:ext cx="1985360" cy="1232707"/>
      </dsp:txXfrm>
    </dsp:sp>
    <dsp:sp modelId="{69A9EF8D-9FCF-4897-99C6-8219779AAC8F}">
      <dsp:nvSpPr>
        <dsp:cNvPr id="0" name=""/>
        <dsp:cNvSpPr/>
      </dsp:nvSpPr>
      <dsp:spPr>
        <a:xfrm>
          <a:off x="8824573" y="2366696"/>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3B7220C-EA2A-487A-B2F6-0CDD257D1642}">
      <dsp:nvSpPr>
        <dsp:cNvPr id="0" name=""/>
        <dsp:cNvSpPr/>
      </dsp:nvSpPr>
      <dsp:spPr>
        <a:xfrm>
          <a:off x="9053691" y="2584358"/>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Business analytics</a:t>
          </a:r>
          <a:endParaRPr lang="en-US" sz="1800" kern="1200"/>
        </a:p>
      </dsp:txBody>
      <dsp:txXfrm>
        <a:off x="9092042" y="2622709"/>
        <a:ext cx="1985360" cy="123270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A5BD2A-A97D-094A-8D3B-21A9E6A37617}" type="slidenum">
              <a:t>‹#›</a:t>
            </a:fld>
            <a:endParaRPr lang="en-GB"/>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02A76C-E886-6A42-B8CD-C60BA58F0DF5}" type="datetimeFigureOut">
              <a:t>5/8/2023</a:t>
            </a:fld>
            <a:endParaRPr lang="en-GB"/>
          </a:p>
        </p:txBody>
      </p:sp>
    </p:spTree>
    <p:extLst>
      <p:ext uri="{BB962C8B-B14F-4D97-AF65-F5344CB8AC3E}">
        <p14:creationId xmlns:p14="http://schemas.microsoft.com/office/powerpoint/2010/main" val="1365583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F062A-B138-3741-8B48-19ACC59FDA5A}"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32798-74E8-444A-A934-2294B8EA8709}" type="slidenum">
              <a:rPr lang="en-US" smtClean="0"/>
              <a:t>‹#›</a:t>
            </a:fld>
            <a:endParaRPr lang="en-US"/>
          </a:p>
        </p:txBody>
      </p:sp>
    </p:spTree>
    <p:extLst>
      <p:ext uri="{BB962C8B-B14F-4D97-AF65-F5344CB8AC3E}">
        <p14:creationId xmlns:p14="http://schemas.microsoft.com/office/powerpoint/2010/main" val="200410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1</a:t>
            </a:fld>
            <a:endParaRPr lang="en-US"/>
          </a:p>
        </p:txBody>
      </p:sp>
    </p:spTree>
    <p:extLst>
      <p:ext uri="{BB962C8B-B14F-4D97-AF65-F5344CB8AC3E}">
        <p14:creationId xmlns:p14="http://schemas.microsoft.com/office/powerpoint/2010/main" val="18700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7965" indent="-227965">
              <a:spcBef>
                <a:spcPts val="1000"/>
              </a:spcBef>
              <a:buFont typeface="Arial"/>
              <a:buChar char="•"/>
            </a:pPr>
            <a:r>
              <a:rPr lang="en-US"/>
              <a:t>General Purpose computing using GPU for parallel independent calculations</a:t>
            </a:r>
          </a:p>
          <a:p>
            <a:pPr marL="227965" indent="-227965">
              <a:spcBef>
                <a:spcPts val="1000"/>
              </a:spcBef>
              <a:buFont typeface="Arial"/>
              <a:buChar char="•"/>
            </a:pPr>
            <a:r>
              <a:rPr lang="en-US"/>
              <a:t>Became popular in the mid-2000s</a:t>
            </a:r>
            <a:endParaRPr lang="en-US">
              <a:cs typeface="Calibri"/>
            </a:endParaRPr>
          </a:p>
          <a:p>
            <a:pPr marL="227965" indent="-227965">
              <a:spcBef>
                <a:spcPts val="1000"/>
              </a:spcBef>
              <a:buFont typeface="Arial"/>
              <a:buChar char="•"/>
            </a:pPr>
            <a:r>
              <a:rPr lang="en-US"/>
              <a:t>Influenced the High-Performance Computing paradigms</a:t>
            </a:r>
            <a:endParaRPr lang="en-US">
              <a:cs typeface="Calibri"/>
            </a:endParaRPr>
          </a:p>
          <a:p>
            <a:pPr marL="227965" indent="-227965">
              <a:spcBef>
                <a:spcPts val="1000"/>
              </a:spcBef>
              <a:buFont typeface="Arial"/>
              <a:buChar char="•"/>
            </a:pPr>
            <a:r>
              <a:rPr lang="en-US"/>
              <a:t>Performance: offers thousands of cores</a:t>
            </a:r>
            <a:endParaRPr lang="en-US">
              <a:cs typeface="Calibri"/>
            </a:endParaRPr>
          </a:p>
          <a:p>
            <a:pPr marL="227965" indent="-227965">
              <a:spcBef>
                <a:spcPts val="1000"/>
              </a:spcBef>
              <a:buFont typeface="Arial"/>
              <a:buChar char="•"/>
            </a:pPr>
            <a:r>
              <a:rPr lang="en-US"/>
              <a:t>Power efficiency: in terms of </a:t>
            </a:r>
            <a:r>
              <a:rPr lang="en-US" err="1"/>
              <a:t>TFlop</a:t>
            </a:r>
            <a:r>
              <a:rPr lang="en-US"/>
              <a:t> per Watt</a:t>
            </a:r>
          </a:p>
        </p:txBody>
      </p:sp>
      <p:sp>
        <p:nvSpPr>
          <p:cNvPr id="4" name="Slide Number Placeholder 3"/>
          <p:cNvSpPr>
            <a:spLocks noGrp="1"/>
          </p:cNvSpPr>
          <p:nvPr>
            <p:ph type="sldNum" sz="quarter" idx="5"/>
          </p:nvPr>
        </p:nvSpPr>
        <p:spPr/>
        <p:txBody>
          <a:bodyPr/>
          <a:lstStyle/>
          <a:p>
            <a:fld id="{F2532798-74E8-444A-A934-2294B8EA8709}" type="slidenum">
              <a:rPr lang="en-US" smtClean="0"/>
              <a:t>7</a:t>
            </a:fld>
            <a:endParaRPr lang="en-US"/>
          </a:p>
        </p:txBody>
      </p:sp>
    </p:spTree>
    <p:extLst>
      <p:ext uri="{BB962C8B-B14F-4D97-AF65-F5344CB8AC3E}">
        <p14:creationId xmlns:p14="http://schemas.microsoft.com/office/powerpoint/2010/main" val="98217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Introduced a pipeline technique to reduce host-to-device and device-to-host bidirectional communication costs by fusing data communication with GPU execution on setting the input and output relation</a:t>
            </a:r>
          </a:p>
        </p:txBody>
      </p:sp>
      <p:sp>
        <p:nvSpPr>
          <p:cNvPr id="4" name="Slide Number Placeholder 3"/>
          <p:cNvSpPr>
            <a:spLocks noGrp="1"/>
          </p:cNvSpPr>
          <p:nvPr>
            <p:ph type="sldNum" sz="quarter" idx="5"/>
          </p:nvPr>
        </p:nvSpPr>
        <p:spPr/>
        <p:txBody>
          <a:bodyPr/>
          <a:lstStyle/>
          <a:p>
            <a:fld id="{F2532798-74E8-444A-A934-2294B8EA8709}" type="slidenum">
              <a:rPr lang="en-US" smtClean="0"/>
              <a:t>23</a:t>
            </a:fld>
            <a:endParaRPr lang="en-US"/>
          </a:p>
        </p:txBody>
      </p:sp>
    </p:spTree>
    <p:extLst>
      <p:ext uri="{BB962C8B-B14F-4D97-AF65-F5344CB8AC3E}">
        <p14:creationId xmlns:p14="http://schemas.microsoft.com/office/powerpoint/2010/main" val="681168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all-to-all communication is initiated during the local-join phase once a particular threshold value is reached. This communication phase is followed by a local insertion phase where the tuples are inserted into the appropriate destination rank. The previous iteration continues precisely where it left off, as opposed to coming to an end. Next, it checks if the fixed point iteration is reached and if not it reinstates the intra-bucket communication.</a:t>
            </a:r>
          </a:p>
          <a:p>
            <a:endParaRPr lang="en-US"/>
          </a:p>
          <a:p>
            <a:pPr marL="171450" indent="-171450">
              <a:spcBef>
                <a:spcPts val="1000"/>
              </a:spcBef>
              <a:buFont typeface="Arial"/>
              <a:buChar char="•"/>
            </a:pPr>
            <a:r>
              <a:rPr lang="en-US"/>
              <a:t> Bucket refinement phase checks if </a:t>
            </a:r>
            <a:r>
              <a:rPr lang="en-US" err="1"/>
              <a:t>subbuckets</a:t>
            </a:r>
            <a:r>
              <a:rPr lang="en-US"/>
              <a:t> contains more tuples than average and refines their size to allow allocating the extra tuples </a:t>
            </a:r>
            <a:endParaRPr lang="en-US">
              <a:cs typeface="Calibri"/>
            </a:endParaRPr>
          </a:p>
          <a:p>
            <a:pPr marL="171450" indent="-171450">
              <a:spcBef>
                <a:spcPts val="1000"/>
              </a:spcBef>
              <a:buFont typeface="Arial"/>
              <a:buChar char="•"/>
            </a:pPr>
            <a:r>
              <a:rPr lang="en-US"/>
              <a:t>Bucket consolidation ensures the refined </a:t>
            </a:r>
            <a:r>
              <a:rPr lang="en-US" err="1"/>
              <a:t>subbuckets</a:t>
            </a:r>
            <a:r>
              <a:rPr lang="en-US"/>
              <a:t> are combined together when the spatial load balance resolved</a:t>
            </a:r>
            <a:endParaRPr lang="en-US">
              <a:cs typeface="Calibri"/>
            </a:endParaRPr>
          </a:p>
          <a:p>
            <a:pPr marL="171450" indent="-171450">
              <a:spcBef>
                <a:spcPts val="1000"/>
              </a:spcBef>
              <a:buFont typeface="Arial"/>
              <a:buChar char="•"/>
            </a:pPr>
            <a:r>
              <a:rPr lang="en-US"/>
              <a:t>Iteration rollover technique prevents memory overflow </a:t>
            </a:r>
            <a:endParaRPr lang="en-US">
              <a:cs typeface="Calibri"/>
            </a:endParaRPr>
          </a:p>
          <a:p>
            <a:pPr marL="171450" indent="-171450">
              <a:spcBef>
                <a:spcPts val="1000"/>
              </a:spcBef>
              <a:buFont typeface="Arial"/>
              <a:buChar char="•"/>
            </a:pPr>
            <a:r>
              <a:rPr lang="en-US"/>
              <a:t>Range of favorable scaling exists for workload with optimal number of processes (evaluated from 256 to 32,768 processes)</a:t>
            </a:r>
            <a:endParaRPr lang="en-US">
              <a:cs typeface="Calibri"/>
            </a:endParaRPr>
          </a:p>
          <a:p>
            <a:pPr marL="171450" indent="-171450">
              <a:spcBef>
                <a:spcPts val="1000"/>
              </a:spcBef>
              <a:buFont typeface="Arial"/>
              <a:buChar char="•"/>
            </a:pPr>
            <a:r>
              <a:rPr lang="en-US"/>
              <a:t>Performance deteriorates beyond that range due to less workload per process and additional communication costs</a:t>
            </a:r>
            <a:endParaRPr lang="en-US">
              <a:cs typeface="Calibri"/>
            </a:endParaRPr>
          </a:p>
          <a:p>
            <a:r>
              <a:rPr lang="en-US"/>
              <a:t> </a:t>
            </a:r>
          </a:p>
        </p:txBody>
      </p:sp>
      <p:sp>
        <p:nvSpPr>
          <p:cNvPr id="4" name="Slide Number Placeholder 3"/>
          <p:cNvSpPr>
            <a:spLocks noGrp="1"/>
          </p:cNvSpPr>
          <p:nvPr>
            <p:ph type="sldNum" sz="quarter" idx="5"/>
          </p:nvPr>
        </p:nvSpPr>
        <p:spPr/>
        <p:txBody>
          <a:bodyPr/>
          <a:lstStyle/>
          <a:p>
            <a:fld id="{F2532798-74E8-444A-A934-2294B8EA8709}" type="slidenum">
              <a:rPr lang="en-US" smtClean="0"/>
              <a:t>35</a:t>
            </a:fld>
            <a:endParaRPr lang="en-US"/>
          </a:p>
        </p:txBody>
      </p:sp>
    </p:spTree>
    <p:extLst>
      <p:ext uri="{BB962C8B-B14F-4D97-AF65-F5344CB8AC3E}">
        <p14:creationId xmlns:p14="http://schemas.microsoft.com/office/powerpoint/2010/main" val="3037422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37</a:t>
            </a:fld>
            <a:endParaRPr lang="en-US"/>
          </a:p>
        </p:txBody>
      </p:sp>
    </p:spTree>
    <p:extLst>
      <p:ext uri="{BB962C8B-B14F-4D97-AF65-F5344CB8AC3E}">
        <p14:creationId xmlns:p14="http://schemas.microsoft.com/office/powerpoint/2010/main" val="1633331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timeline of the development of Datalog:</a:t>
            </a:r>
          </a:p>
          <a:p>
            <a:pPr marL="171450" indent="-171450">
              <a:buFont typeface="Arial"/>
              <a:buChar char="•"/>
            </a:pPr>
            <a:r>
              <a:rPr lang="en-US" dirty="0"/>
              <a:t>1970: John McCarthy publishes the paper "A Formal Description of Data Languages". This paper introduces the concept of Horn clauses, which are the basis of Datalog.</a:t>
            </a:r>
            <a:endParaRPr lang="en-US" dirty="0">
              <a:cs typeface="Calibri"/>
            </a:endParaRPr>
          </a:p>
          <a:p>
            <a:pPr marL="171450" indent="-171450">
              <a:buFont typeface="Arial"/>
              <a:buChar char="•"/>
            </a:pPr>
            <a:r>
              <a:rPr lang="en-US" dirty="0"/>
              <a:t>1972: Robert Kowalski publishes the paper "Logic for Problem Solving". This paper introduces the logic programming language Prolog, which is based on Horn clauses.</a:t>
            </a:r>
            <a:endParaRPr lang="en-US" dirty="0">
              <a:cs typeface="Calibri"/>
            </a:endParaRPr>
          </a:p>
          <a:p>
            <a:pPr marL="171450" indent="-171450">
              <a:buFont typeface="Arial"/>
              <a:buChar char="•"/>
            </a:pPr>
            <a:r>
              <a:rPr lang="en-US" dirty="0"/>
              <a:t>1975: David Maier coins the term "Datalog".</a:t>
            </a:r>
            <a:endParaRPr lang="en-US" dirty="0">
              <a:cs typeface="Calibri"/>
            </a:endParaRPr>
          </a:p>
          <a:p>
            <a:pPr marL="171450" indent="-171450">
              <a:buFont typeface="Arial"/>
              <a:buChar char="•"/>
            </a:pPr>
            <a:r>
              <a:rPr lang="en-US" dirty="0"/>
              <a:t>1977: Hervé </a:t>
            </a:r>
            <a:r>
              <a:rPr lang="en-US" dirty="0" err="1"/>
              <a:t>Gallaire</a:t>
            </a:r>
            <a:r>
              <a:rPr lang="en-US" dirty="0"/>
              <a:t> and Jack Minker organize a workshop on logic and databases. This workshop helps to raise awareness of Datalog and its potential for database applications.</a:t>
            </a:r>
            <a:endParaRPr lang="en-US" dirty="0">
              <a:cs typeface="Calibri"/>
            </a:endParaRPr>
          </a:p>
          <a:p>
            <a:pPr marL="171450" indent="-171450">
              <a:buFont typeface="Arial"/>
              <a:buChar char="•"/>
            </a:pPr>
            <a:r>
              <a:rPr lang="en-US" dirty="0"/>
              <a:t>1978: The first commercial Datalog system, called LDL, is released.</a:t>
            </a:r>
            <a:endParaRPr lang="en-US" dirty="0">
              <a:cs typeface="Calibri"/>
            </a:endParaRPr>
          </a:p>
          <a:p>
            <a:pPr marL="171450" indent="-171450">
              <a:buFont typeface="Arial"/>
              <a:buChar char="•"/>
            </a:pPr>
            <a:r>
              <a:rPr lang="en-US" dirty="0"/>
              <a:t>1980s: Datalog becomes increasingly popular for database applications.</a:t>
            </a:r>
            <a:endParaRPr lang="en-US" dirty="0">
              <a:cs typeface="Calibri"/>
            </a:endParaRPr>
          </a:p>
          <a:p>
            <a:pPr marL="171450" indent="-171450">
              <a:buFont typeface="Arial"/>
              <a:buChar char="•"/>
            </a:pPr>
            <a:r>
              <a:rPr lang="en-US" dirty="0"/>
              <a:t>1990s: The development of new database technologies, such as object-oriented databases and relational databases with triggers, leads to a decline in the popularity of Datalog.</a:t>
            </a:r>
            <a:endParaRPr lang="en-US" dirty="0">
              <a:cs typeface="Calibri"/>
            </a:endParaRPr>
          </a:p>
          <a:p>
            <a:pPr marL="171450" indent="-171450">
              <a:buFont typeface="Arial"/>
              <a:buChar char="•"/>
            </a:pPr>
            <a:r>
              <a:rPr lang="en-US" dirty="0"/>
              <a:t>2000s: Datalog regains some popularity due to its simplicity and efficiency. It is also used in new application areas, such as the Semantic Web.</a:t>
            </a:r>
            <a:endParaRPr lang="en-US" dirty="0">
              <a:cs typeface="Calibri"/>
            </a:endParaRPr>
          </a:p>
          <a:p>
            <a:pPr marL="171450" indent="-171450">
              <a:buFont typeface="Arial"/>
              <a:buChar char="•"/>
            </a:pPr>
            <a:r>
              <a:rPr lang="en-US" dirty="0"/>
              <a:t>2010s: Datalog continues to be used in a variety of applications, including database querying, data mining, and machine learning.</a:t>
            </a:r>
            <a:endParaRPr lang="en-US" dirty="0">
              <a:cs typeface="Calibri"/>
            </a:endParaRPr>
          </a:p>
          <a:p>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2532798-74E8-444A-A934-2294B8EA8709}" type="slidenum">
              <a:rPr lang="en-US" smtClean="0"/>
              <a:t>39</a:t>
            </a:fld>
            <a:endParaRPr lang="en-US"/>
          </a:p>
        </p:txBody>
      </p:sp>
    </p:spTree>
    <p:extLst>
      <p:ext uri="{BB962C8B-B14F-4D97-AF65-F5344CB8AC3E}">
        <p14:creationId xmlns:p14="http://schemas.microsoft.com/office/powerpoint/2010/main" val="3177311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47</a:t>
            </a:fld>
            <a:endParaRPr lang="en-US"/>
          </a:p>
        </p:txBody>
      </p:sp>
    </p:spTree>
    <p:extLst>
      <p:ext uri="{BB962C8B-B14F-4D97-AF65-F5344CB8AC3E}">
        <p14:creationId xmlns:p14="http://schemas.microsoft.com/office/powerpoint/2010/main" val="3972964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59</a:t>
            </a:fld>
            <a:endParaRPr lang="en-US"/>
          </a:p>
        </p:txBody>
      </p:sp>
    </p:spTree>
    <p:extLst>
      <p:ext uri="{BB962C8B-B14F-4D97-AF65-F5344CB8AC3E}">
        <p14:creationId xmlns:p14="http://schemas.microsoft.com/office/powerpoint/2010/main" val="1005407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ntro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Proxima Nova Rg" panose="02000506030000020004" pitchFamily="50" charset="0"/>
              </a:defRPr>
            </a:lvl1pPr>
          </a:lstStyle>
          <a:p>
            <a:r>
              <a:rPr lang="en-US"/>
              <a:t>Intro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Proxima Nova Rg" panose="02000506030000020004" pitchFamily="50"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9"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70184500"/>
      </p:ext>
    </p:extLst>
  </p:cSld>
  <p:clrMapOvr>
    <a:masterClrMapping/>
  </p:clrMapOvr>
  <p:transition spd="slow">
    <p:push dir="u"/>
  </p:transition>
  <p:hf hdr="0" dt="0"/>
  <p:extLst>
    <p:ext uri="{DCECCB84-F9BA-43D5-87BE-67443E8EF086}">
      <p15:sldGuideLst xmlns:p15="http://schemas.microsoft.com/office/powerpoint/2012/main">
        <p15:guide id="1" orient="horz" pos="2558" userDrawn="1">
          <p15:clr>
            <a:srgbClr val="FBAE40"/>
          </p15:clr>
        </p15:guide>
        <p15:guide id="2" pos="483" userDrawn="1">
          <p15:clr>
            <a:srgbClr val="FBAE40"/>
          </p15:clr>
        </p15:guide>
        <p15:guide id="3" pos="6243" userDrawn="1">
          <p15:clr>
            <a:srgbClr val="FBAE40"/>
          </p15:clr>
        </p15:guide>
        <p15:guide id="4" orient="horz" pos="584" userDrawn="1">
          <p15:clr>
            <a:srgbClr val="FBAE40"/>
          </p15:clr>
        </p15:guide>
        <p15:guide id="5" orient="horz" pos="2744" userDrawn="1">
          <p15:clr>
            <a:srgbClr val="FBAE40"/>
          </p15:clr>
        </p15:guide>
        <p15:guide id="6" orient="horz" pos="99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5" y="1645669"/>
            <a:ext cx="3285783" cy="4532881"/>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aseline="0">
                <a:latin typeface="Proxima Nova Rg" panose="02000506030000020004" pitchFamily="2" charset="0"/>
              </a:defRPr>
            </a:lvl1pPr>
          </a:lstStyle>
          <a:p>
            <a:r>
              <a:rPr lang="en-US"/>
              <a:t>Title and Text – Three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4453113" y="1645669"/>
            <a:ext cx="3285783" cy="4532881"/>
          </a:xfrm>
        </p:spPr>
        <p:txBody>
          <a:bodyPr/>
          <a:lstStyle>
            <a:lvl1pPr>
              <a:lnSpc>
                <a:spcPct val="100000"/>
              </a:lnSpc>
              <a:defRPr baseline="0">
                <a:latin typeface="Proxima Nova Rg" panose="02000506030000020004" pitchFamily="2" charset="0"/>
              </a:defRPr>
            </a:lvl1pPr>
            <a:lvl2pPr>
              <a:lnSpc>
                <a:spcPct val="100000"/>
              </a:lnSpc>
              <a:defRPr baseline="0">
                <a:latin typeface="Proxima Nova Rg" panose="02000506030000020004" pitchFamily="2" charset="0"/>
              </a:defRPr>
            </a:lvl2pPr>
            <a:lvl3pPr>
              <a:lnSpc>
                <a:spcPct val="100000"/>
              </a:lnSpc>
              <a:defRPr baseline="0">
                <a:latin typeface="Proxima Nova Rg" panose="02000506030000020004" pitchFamily="2" charset="0"/>
              </a:defRPr>
            </a:lvl3pPr>
            <a:lvl4pPr>
              <a:lnSpc>
                <a:spcPct val="100000"/>
              </a:lnSpc>
              <a:defRPr baseline="0">
                <a:latin typeface="Proxima Nova Rg" panose="02000506030000020004" pitchFamily="2" charset="0"/>
              </a:defRPr>
            </a:lvl4pPr>
            <a:lvl5pPr>
              <a:lnSpc>
                <a:spcPct val="100000"/>
              </a:lnSpc>
              <a:defRPr baseline="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8369861" y="1645669"/>
            <a:ext cx="3285783" cy="4532881"/>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Box 1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2"/>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41062131"/>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020" userDrawn="1">
          <p15:clr>
            <a:srgbClr val="FBAE40"/>
          </p15:clr>
        </p15:guide>
        <p15:guide id="3" orient="horz" pos="1033" userDrawn="1">
          <p15:clr>
            <a:srgbClr val="FBAE40"/>
          </p15:clr>
        </p15:guide>
        <p15:guide id="4" orient="horz" pos="432" userDrawn="1">
          <p15:clr>
            <a:srgbClr val="FBAE40"/>
          </p15:clr>
        </p15:guide>
        <p15:guide id="5" pos="7344" userDrawn="1">
          <p15:clr>
            <a:srgbClr val="FBAE40"/>
          </p15:clr>
        </p15:guide>
        <p15:guide id="6" pos="7159" userDrawn="1">
          <p15:clr>
            <a:srgbClr val="FBAE40"/>
          </p15:clr>
        </p15:guide>
        <p15:guide id="7" pos="2407" userDrawn="1">
          <p15:clr>
            <a:srgbClr val="FBAE40"/>
          </p15:clr>
        </p15:guide>
        <p15:guide id="8" pos="2804" userDrawn="1">
          <p15:clr>
            <a:srgbClr val="FBAE40"/>
          </p15:clr>
        </p15:guide>
        <p15:guide id="9" pos="4879" userDrawn="1">
          <p15:clr>
            <a:srgbClr val="FBAE40"/>
          </p15:clr>
        </p15:guide>
        <p15:guide id="10" pos="5269" userDrawn="1">
          <p15:clr>
            <a:srgbClr val="FBAE40"/>
          </p15:clr>
        </p15:guide>
        <p15:guide id="11" orient="horz" pos="4252" userDrawn="1">
          <p15:clr>
            <a:srgbClr val="FBAE40"/>
          </p15:clr>
        </p15:guide>
        <p15:guide id="12" pos="703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Four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3" y="1645670"/>
            <a:ext cx="2483999" cy="4532880"/>
          </a:xfrm>
        </p:spPr>
        <p:txBody>
          <a:bodyPr/>
          <a:lstStyle>
            <a:lvl1pPr marL="0" indent="0">
              <a:lnSpc>
                <a:spcPct val="100000"/>
              </a:lnSpc>
              <a:buNone/>
              <a:defRPr b="0" i="0">
                <a:latin typeface="Proxima Nova Rg" panose="02000506030000020004" pitchFamily="2" charset="0"/>
              </a:defRPr>
            </a:lvl1pPr>
            <a:lvl2pPr marL="457178" indent="0">
              <a:lnSpc>
                <a:spcPct val="100000"/>
              </a:lnSpc>
              <a:buNone/>
              <a:defRPr b="0" i="0">
                <a:latin typeface="Proxima Nova Rg" panose="02000506030000020004" pitchFamily="2" charset="0"/>
              </a:defRPr>
            </a:lvl2pPr>
            <a:lvl3pPr marL="914354" indent="0">
              <a:lnSpc>
                <a:spcPct val="100000"/>
              </a:lnSpc>
              <a:buNone/>
              <a:defRPr b="0" i="0">
                <a:latin typeface="Proxima Nova Rg" panose="02000506030000020004" pitchFamily="2" charset="0"/>
              </a:defRPr>
            </a:lvl3pPr>
            <a:lvl4pPr marL="1371532" indent="0">
              <a:lnSpc>
                <a:spcPct val="100000"/>
              </a:lnSpc>
              <a:buNone/>
              <a:defRPr b="0" i="0">
                <a:latin typeface="Proxima Nova Rg" panose="02000506030000020004" pitchFamily="2" charset="0"/>
              </a:defRPr>
            </a:lvl4pPr>
            <a:lvl5pPr marL="1828709" indent="0">
              <a:lnSpc>
                <a:spcPct val="100000"/>
              </a:lnSpc>
              <a:buNone/>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Title and Text – Four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3414791"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6293218"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7071A652-E99D-A440-AF7D-B3DF482D3EA2}"/>
              </a:ext>
            </a:extLst>
          </p:cNvPr>
          <p:cNvSpPr>
            <a:spLocks noGrp="1"/>
          </p:cNvSpPr>
          <p:nvPr>
            <p:ph idx="12"/>
          </p:nvPr>
        </p:nvSpPr>
        <p:spPr>
          <a:xfrm>
            <a:off x="9171645"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1" name="Footer Placeholder 1"/>
          <p:cNvSpPr>
            <a:spLocks noGrp="1"/>
          </p:cNvSpPr>
          <p:nvPr>
            <p:ph type="ftr" sz="quarter" idx="13"/>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052923151"/>
      </p:ext>
    </p:extLst>
  </p:cSld>
  <p:clrMapOvr>
    <a:masterClrMapping/>
  </p:clrMapOvr>
  <p:transition spd="slow">
    <p:push dir="u"/>
  </p:transition>
  <p:hf hdr="0" dt="0"/>
  <p:extLst>
    <p:ext uri="{DCECCB84-F9BA-43D5-87BE-67443E8EF086}">
      <p15:sldGuideLst xmlns:p15="http://schemas.microsoft.com/office/powerpoint/2012/main">
        <p15:guide id="2" pos="3719" userDrawn="1">
          <p15:clr>
            <a:srgbClr val="FBAE40"/>
          </p15:clr>
        </p15:guide>
        <p15:guide id="3" orient="horz" pos="4252" userDrawn="1">
          <p15:clr>
            <a:srgbClr val="FBAE40"/>
          </p15:clr>
        </p15:guide>
        <p15:guide id="4" orient="horz" pos="4020" userDrawn="1">
          <p15:clr>
            <a:srgbClr val="FBAE40"/>
          </p15:clr>
        </p15:guide>
        <p15:guide id="5" orient="horz" pos="1033" userDrawn="1">
          <p15:clr>
            <a:srgbClr val="FBAE40"/>
          </p15:clr>
        </p15:guide>
        <p15:guide id="6" orient="horz" pos="432" userDrawn="1">
          <p15:clr>
            <a:srgbClr val="FBAE40"/>
          </p15:clr>
        </p15:guide>
        <p15:guide id="7" pos="339" userDrawn="1">
          <p15:clr>
            <a:srgbClr val="FBAE40"/>
          </p15:clr>
        </p15:guide>
        <p15:guide id="8" pos="1907" userDrawn="1">
          <p15:clr>
            <a:srgbClr val="FBAE40"/>
          </p15:clr>
        </p15:guide>
        <p15:guide id="9" pos="2152" userDrawn="1">
          <p15:clr>
            <a:srgbClr val="FBAE40"/>
          </p15:clr>
        </p15:guide>
        <p15:guide id="10" pos="3964" userDrawn="1">
          <p15:clr>
            <a:srgbClr val="FBAE40"/>
          </p15:clr>
        </p15:guide>
        <p15:guide id="11" pos="5531" userDrawn="1">
          <p15:clr>
            <a:srgbClr val="FBAE40"/>
          </p15:clr>
        </p15:guide>
        <p15:guide id="12" pos="5777" userDrawn="1">
          <p15:clr>
            <a:srgbClr val="FBAE40"/>
          </p15:clr>
        </p15:guide>
        <p15:guide id="13" pos="7159" userDrawn="1">
          <p15:clr>
            <a:srgbClr val="FBAE40"/>
          </p15:clr>
        </p15:guide>
        <p15:guide id="14" pos="7344" userDrawn="1">
          <p15:clr>
            <a:srgbClr val="FBAE40"/>
          </p15:clr>
        </p15:guide>
        <p15:guide id="15" pos="703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Proxima Nova Rg" panose="02000506030000020004" pitchFamily="2" charset="0"/>
              </a:defRPr>
            </a:lvl1pPr>
            <a:lvl2pPr marL="800078" indent="-342900">
              <a:lnSpc>
                <a:spcPct val="100000"/>
              </a:lnSpc>
              <a:buFont typeface="Arial" panose="020B0604020202020204" pitchFamily="34" charset="0"/>
              <a:buChar char="•"/>
              <a:defRPr b="0" i="0">
                <a:latin typeface="Proxima Nova Rg" panose="02000506030000020004" pitchFamily="2" charset="0"/>
              </a:defRPr>
            </a:lvl2pPr>
            <a:lvl3pPr marL="1200104" indent="-285750">
              <a:lnSpc>
                <a:spcPct val="100000"/>
              </a:lnSpc>
              <a:buFont typeface="Arial" panose="020B0604020202020204" pitchFamily="34" charset="0"/>
              <a:buChar char="•"/>
              <a:defRPr b="0" i="0">
                <a:latin typeface="Proxima Nova Rg" panose="02000506030000020004" pitchFamily="2" charset="0"/>
              </a:defRPr>
            </a:lvl3pPr>
            <a:lvl4pPr marL="1657282" indent="-285750">
              <a:lnSpc>
                <a:spcPct val="100000"/>
              </a:lnSpc>
              <a:buFont typeface="Arial" panose="020B0604020202020204" pitchFamily="34" charset="0"/>
              <a:buChar char="•"/>
              <a:defRPr b="0" i="0">
                <a:latin typeface="Proxima Nova Rg" panose="02000506030000020004" pitchFamily="2" charset="0"/>
              </a:defRPr>
            </a:lvl4pPr>
            <a:lvl5pPr marL="2114459" indent="-285750">
              <a:lnSpc>
                <a:spcPct val="100000"/>
              </a:lnSpc>
              <a:buFont typeface="Arial" panose="020B0604020202020204" pitchFamily="34" charset="0"/>
              <a:buChar char="•"/>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4979776"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with Picture right</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6096000" y="6"/>
            <a:ext cx="6096000" cy="6392979"/>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Box 1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r>
              <a:rPr lang="en-US"/>
              <a:t>A</a:t>
            </a:r>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249048"/>
      </p:ext>
    </p:extLst>
  </p:cSld>
  <p:clrMapOvr>
    <a:masterClrMapping/>
  </p:clrMapOvr>
  <p:transition spd="slow">
    <p:push dir="u"/>
  </p:transition>
  <p:hf hdr="0" dt="0"/>
  <p:extLst>
    <p:ext uri="{DCECCB84-F9BA-43D5-87BE-67443E8EF086}">
      <p15:sldGuideLst xmlns:p15="http://schemas.microsoft.com/office/powerpoint/2012/main">
        <p15:guide id="1" pos="3840" userDrawn="1">
          <p15:clr>
            <a:srgbClr val="FBAE40"/>
          </p15:clr>
        </p15:guide>
        <p15:guide id="2" orient="horz" pos="432" userDrawn="1">
          <p15:clr>
            <a:srgbClr val="FBAE40"/>
          </p15:clr>
        </p15:guide>
        <p15:guide id="3" orient="horz" pos="1033" userDrawn="1">
          <p15:clr>
            <a:srgbClr val="FBAE40"/>
          </p15:clr>
        </p15:guide>
        <p15:guide id="4" orient="horz" pos="4020" userDrawn="1">
          <p15:clr>
            <a:srgbClr val="FBAE40"/>
          </p15:clr>
        </p15:guide>
        <p15:guide id="5" pos="339" userDrawn="1">
          <p15:clr>
            <a:srgbClr val="FBAE40"/>
          </p15:clr>
        </p15:guide>
        <p15:guide id="6" pos="3473" userDrawn="1">
          <p15:clr>
            <a:srgbClr val="FBAE40"/>
          </p15:clr>
        </p15:guide>
        <p15:guide id="7" pos="7159" userDrawn="1">
          <p15:clr>
            <a:srgbClr val="FBAE40"/>
          </p15:clr>
        </p15:guide>
        <p15:guide id="8" orient="horz" pos="42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6"/>
            <a:ext cx="6096000" cy="6392979"/>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6568041" y="1645669"/>
            <a:ext cx="4979776" cy="4532881"/>
          </a:xfrm>
        </p:spPr>
        <p:txBody>
          <a:bodyPr/>
          <a:lstStyle>
            <a:lvl1pPr marL="342900" indent="-342900">
              <a:lnSpc>
                <a:spcPct val="100000"/>
              </a:lnSpc>
              <a:buFont typeface="Arial" panose="020B0604020202020204" pitchFamily="34" charset="0"/>
              <a:buChar char="•"/>
              <a:defRPr b="0" i="0">
                <a:latin typeface="Proxima Nova Rg" panose="02000506030000020004" pitchFamily="2" charset="0"/>
              </a:defRPr>
            </a:lvl1pPr>
            <a:lvl2pPr marL="800078" indent="-342900">
              <a:lnSpc>
                <a:spcPct val="100000"/>
              </a:lnSpc>
              <a:buFont typeface="Arial" panose="020B0604020202020204" pitchFamily="34" charset="0"/>
              <a:buChar char="•"/>
              <a:defRPr b="0" i="0">
                <a:latin typeface="Proxima Nova Rg" panose="02000506030000020004" pitchFamily="2" charset="0"/>
              </a:defRPr>
            </a:lvl2pPr>
            <a:lvl3pPr marL="1200104" indent="-285750">
              <a:lnSpc>
                <a:spcPct val="100000"/>
              </a:lnSpc>
              <a:buFont typeface="Arial" panose="020B0604020202020204" pitchFamily="34" charset="0"/>
              <a:buChar char="•"/>
              <a:defRPr b="0" i="0">
                <a:latin typeface="Proxima Nova Rg" panose="02000506030000020004" pitchFamily="2" charset="0"/>
              </a:defRPr>
            </a:lvl3pPr>
            <a:lvl4pPr marL="1657282" indent="-285750">
              <a:lnSpc>
                <a:spcPct val="100000"/>
              </a:lnSpc>
              <a:buFont typeface="Arial" panose="020B0604020202020204" pitchFamily="34" charset="0"/>
              <a:buChar char="•"/>
              <a:defRPr b="0" i="0">
                <a:latin typeface="Proxima Nova Rg" panose="02000506030000020004" pitchFamily="2" charset="0"/>
              </a:defRPr>
            </a:lvl4pPr>
            <a:lvl5pPr marL="2114459" indent="-285750">
              <a:lnSpc>
                <a:spcPct val="100000"/>
              </a:lnSpc>
              <a:buFont typeface="Arial" panose="020B0604020202020204" pitchFamily="34" charset="0"/>
              <a:buChar char="•"/>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6568041" y="476722"/>
            <a:ext cx="461070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with Picture Left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Box 1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566987827"/>
      </p:ext>
    </p:extLst>
  </p:cSld>
  <p:clrMapOvr>
    <a:masterClrMapping/>
  </p:clrMapOvr>
  <p:transition spd="slow">
    <p:push dir="u"/>
  </p:transition>
  <p:hf hdr="0" dt="0"/>
  <p:extLst>
    <p:ext uri="{DCECCB84-F9BA-43D5-87BE-67443E8EF086}">
      <p15:sldGuideLst xmlns:p15="http://schemas.microsoft.com/office/powerpoint/2012/main">
        <p15:guide id="1" orient="horz" pos="432" userDrawn="1">
          <p15:clr>
            <a:srgbClr val="FBAE40"/>
          </p15:clr>
        </p15:guide>
        <p15:guide id="2" pos="3840" userDrawn="1">
          <p15:clr>
            <a:srgbClr val="FBAE40"/>
          </p15:clr>
        </p15:guide>
        <p15:guide id="3" orient="horz" pos="1033" userDrawn="1">
          <p15:clr>
            <a:srgbClr val="FBAE40"/>
          </p15:clr>
        </p15:guide>
        <p15:guide id="4" pos="7159" userDrawn="1">
          <p15:clr>
            <a:srgbClr val="FBAE40"/>
          </p15:clr>
        </p15:guide>
        <p15:guide id="5" pos="7276" userDrawn="1">
          <p15:clr>
            <a:srgbClr val="FBAE40"/>
          </p15:clr>
        </p15:guide>
        <p15:guide id="6" pos="4135" userDrawn="1">
          <p15:clr>
            <a:srgbClr val="FBAE40"/>
          </p15:clr>
        </p15:guide>
        <p15:guide id="7" orient="horz" pos="4024" userDrawn="1">
          <p15:clr>
            <a:srgbClr val="FBAE40"/>
          </p15:clr>
        </p15:guide>
        <p15:guide id="8" orient="horz" pos="4252" userDrawn="1">
          <p15:clr>
            <a:srgbClr val="FBAE40"/>
          </p15:clr>
        </p15:guide>
        <p15:guide id="9" pos="339" userDrawn="1">
          <p15:clr>
            <a:srgbClr val="FBAE40"/>
          </p15:clr>
        </p15:guide>
        <p15:guide id="10" pos="703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Picture Horizont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75"/>
            <a:ext cx="11119267" cy="1580751"/>
          </a:xfrm>
        </p:spPr>
        <p:txBody>
          <a:bodyPr/>
          <a:lstStyle>
            <a:lvl1pPr marL="0" indent="0">
              <a:lnSpc>
                <a:spcPct val="100000"/>
              </a:lnSpc>
              <a:buNone/>
              <a:defRPr b="0" i="0">
                <a:latin typeface="Proxima Nova Rg" panose="02000506030000020004" pitchFamily="2" charset="0"/>
              </a:defRPr>
            </a:lvl1pPr>
            <a:lvl2pPr marL="457178" indent="0">
              <a:lnSpc>
                <a:spcPct val="100000"/>
              </a:lnSpc>
              <a:buNone/>
              <a:defRPr/>
            </a:lvl2pPr>
            <a:lvl3pPr marL="914354" indent="0">
              <a:lnSpc>
                <a:spcPct val="100000"/>
              </a:lnSpc>
              <a:buNone/>
              <a:defRPr/>
            </a:lvl3pPr>
            <a:lvl4pPr marL="1371532" indent="0">
              <a:lnSpc>
                <a:spcPct val="100000"/>
              </a:lnSpc>
              <a:buNone/>
              <a:defRPr/>
            </a:lvl4pPr>
            <a:lvl5pPr marL="1828709" indent="0">
              <a:lnSpc>
                <a:spcPct val="100000"/>
              </a:lnSpc>
              <a:buNone/>
              <a:defRPr/>
            </a:lvl5pPr>
          </a:lstStyle>
          <a:p>
            <a:pPr lvl="0"/>
            <a:r>
              <a:rPr lang="en-US"/>
              <a:t>Click to edit Master text styles</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with Picture Horizontal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3429007"/>
            <a:ext cx="12192000" cy="2963978"/>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9"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30463224"/>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2160" userDrawn="1">
          <p15:clr>
            <a:srgbClr val="FBAE40"/>
          </p15:clr>
        </p15:guide>
        <p15:guide id="3" pos="7159" userDrawn="1">
          <p15:clr>
            <a:srgbClr val="FBAE40"/>
          </p15:clr>
        </p15:guide>
        <p15:guide id="4" pos="7344" userDrawn="1">
          <p15:clr>
            <a:srgbClr val="FBAE40"/>
          </p15:clr>
        </p15:guide>
        <p15:guide id="5" pos="7039" userDrawn="1">
          <p15:clr>
            <a:srgbClr val="FBAE40"/>
          </p15:clr>
        </p15:guide>
        <p15:guide id="6" orient="horz" pos="1033" userDrawn="1">
          <p15:clr>
            <a:srgbClr val="FBAE40"/>
          </p15:clr>
        </p15:guide>
        <p15:guide id="7" orient="horz" pos="432" userDrawn="1">
          <p15:clr>
            <a:srgbClr val="FBAE40"/>
          </p15:clr>
        </p15:guide>
        <p15:guide id="8" orient="horz" pos="2033" userDrawn="1">
          <p15:clr>
            <a:srgbClr val="FBAE40"/>
          </p15:clr>
        </p15:guide>
        <p15:guide id="9" orient="horz" pos="425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Section Divider</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4165318119"/>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991" userDrawn="1">
          <p15:clr>
            <a:srgbClr val="FBAE40"/>
          </p15:clr>
        </p15:guide>
        <p15:guide id="3" orient="horz" pos="584" userDrawn="1">
          <p15:clr>
            <a:srgbClr val="FBAE40"/>
          </p15:clr>
        </p15:guide>
        <p15:guide id="4" orient="horz" pos="2550" userDrawn="1">
          <p15:clr>
            <a:srgbClr val="FBAE40"/>
          </p15:clr>
        </p15:guide>
        <p15:guide id="5" orient="horz" pos="2744" userDrawn="1">
          <p15:clr>
            <a:srgbClr val="FBAE40"/>
          </p15:clr>
        </p15:guide>
        <p15:guide id="6" pos="62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Graphic 14">
            <a:extLst>
              <a:ext uri="{FF2B5EF4-FFF2-40B4-BE49-F238E27FC236}">
                <a16:creationId xmlns:a16="http://schemas.microsoft.com/office/drawing/2014/main" id="{CEE52DBA-0B5D-5C4F-BA21-9A50C1ADD9B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3" y="1876586"/>
            <a:ext cx="9150351" cy="2387600"/>
          </a:xfrm>
        </p:spPr>
        <p:txBody>
          <a:bodyPr anchor="b"/>
          <a:lstStyle>
            <a:lvl1pPr algn="l">
              <a:defRPr sz="6000" b="1" i="0">
                <a:solidFill>
                  <a:schemeClr val="bg1"/>
                </a:solidFill>
                <a:latin typeface="Proxima Nova Rg" panose="02000506030000020004" pitchFamily="2" charset="0"/>
              </a:defRPr>
            </a:lvl1pPr>
          </a:lstStyle>
          <a:p>
            <a:r>
              <a:rPr lang="en-US"/>
              <a:t>Section Divider - Monogram</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3" y="4356261"/>
            <a:ext cx="9150351"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9"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856165079"/>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584" userDrawn="1">
          <p15:clr>
            <a:srgbClr val="FBAE40"/>
          </p15:clr>
        </p15:guide>
        <p15:guide id="3" orient="horz" pos="991" userDrawn="1">
          <p15:clr>
            <a:srgbClr val="FBAE40"/>
          </p15:clr>
        </p15:guide>
        <p15:guide id="4" orient="horz" pos="2550" userDrawn="1">
          <p15:clr>
            <a:srgbClr val="FBAE40"/>
          </p15:clr>
        </p15:guide>
        <p15:guide id="5" orient="horz" pos="2744" userDrawn="1">
          <p15:clr>
            <a:srgbClr val="FBAE40"/>
          </p15:clr>
        </p15:guide>
        <p15:guide id="6" pos="62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 Pictur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Section Divider – </a:t>
            </a:r>
            <a:br>
              <a:rPr lang="en-US"/>
            </a:br>
            <a:r>
              <a:rPr lang="en-US"/>
              <a:t>Picture Background</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5ED71B4D-8ED0-0B45-92CD-A27082105A38}"/>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a:solidFill>
                  <a:schemeClr val="accent2"/>
                </a:solidFill>
                <a:latin typeface="Proxima Nova Rg" panose="02000506030000020004" pitchFamily="50" charset="0"/>
              </a:rPr>
              <a:t>To insert a background image, right-click on the slide – select FORMAT BACKGROUND &gt; Picture or texture fill</a:t>
            </a:r>
            <a:endParaRPr lang="bg-BG" sz="1400">
              <a:solidFill>
                <a:schemeClr val="accent2"/>
              </a:solidFill>
              <a:latin typeface="Proxima Nova Rg" panose="02000506030000020004" pitchFamily="50" charset="0"/>
            </a:endParaRPr>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461663905"/>
      </p:ext>
    </p:extLst>
  </p:cSld>
  <p:clrMapOvr>
    <a:masterClrMapping/>
  </p:clrMapOvr>
  <p:transition spd="slow">
    <p:push dir="u"/>
  </p:transition>
  <p:hf hdr="0" dt="0"/>
  <p:extLst>
    <p:ext uri="{DCECCB84-F9BA-43D5-87BE-67443E8EF086}">
      <p15:sldGuideLst xmlns:p15="http://schemas.microsoft.com/office/powerpoint/2012/main">
        <p15:guide id="1" orient="horz" pos="991" userDrawn="1">
          <p15:clr>
            <a:srgbClr val="FBAE40"/>
          </p15:clr>
        </p15:guide>
        <p15:guide id="2" pos="483" userDrawn="1">
          <p15:clr>
            <a:srgbClr val="FBAE40"/>
          </p15:clr>
        </p15:guide>
        <p15:guide id="3" pos="6244" userDrawn="1">
          <p15:clr>
            <a:srgbClr val="FBAE40"/>
          </p15:clr>
        </p15:guide>
        <p15:guide id="4" orient="horz" pos="2550" userDrawn="1">
          <p15:clr>
            <a:srgbClr val="FBAE40"/>
          </p15:clr>
        </p15:guide>
        <p15:guide id="5" orient="horz" pos="275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Bos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9375989"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Meet the Boss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536365" y="1976916"/>
            <a:ext cx="3602311" cy="363569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4366597" y="2506679"/>
            <a:ext cx="5545755" cy="339026"/>
          </a:xfrm>
        </p:spPr>
        <p:txBody>
          <a:bodyPr anchor="ctr"/>
          <a:lstStyle>
            <a:lvl1pPr marL="0" indent="0" algn="l">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4366597" y="2904792"/>
            <a:ext cx="5545755" cy="285436"/>
          </a:xfrm>
        </p:spPr>
        <p:txBody>
          <a:bodyPr anchor="ctr">
            <a:normAutofit/>
          </a:bodyPr>
          <a:lstStyle>
            <a:lvl1pPr marL="0" indent="0" algn="l">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4366597" y="3350677"/>
            <a:ext cx="5545755" cy="2261928"/>
          </a:xfrm>
        </p:spPr>
        <p:txBody>
          <a:bodyPr anchor="t">
            <a:normAutofit/>
          </a:bodyPr>
          <a:lstStyle>
            <a:lvl1pPr marL="0" indent="0" algn="l">
              <a:buNone/>
              <a:defRPr sz="18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4366596" y="238508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728234832"/>
      </p:ext>
    </p:extLst>
  </p:cSld>
  <p:clrMapOvr>
    <a:masterClrMapping/>
  </p:clrMapOvr>
  <p:transition spd="slow">
    <p:push dir="u"/>
  </p:transition>
  <p:hf hdr="0" dt="0"/>
  <p:extLst>
    <p:ext uri="{DCECCB84-F9BA-43D5-87BE-67443E8EF086}">
      <p15:sldGuideLst xmlns:p15="http://schemas.microsoft.com/office/powerpoint/2012/main">
        <p15:guide id="1" orient="horz" pos="1245" userDrawn="1">
          <p15:clr>
            <a:srgbClr val="FBAE40"/>
          </p15:clr>
        </p15:guide>
        <p15:guide id="2" pos="6244" userDrawn="1">
          <p15:clr>
            <a:srgbClr val="FBAE40"/>
          </p15:clr>
        </p15:guide>
        <p15:guide id="3" orient="horz" pos="1499" userDrawn="1">
          <p15:clr>
            <a:srgbClr val="FBAE40"/>
          </p15:clr>
        </p15:guide>
        <p15:guide id="4" orient="horz" pos="440" userDrawn="1">
          <p15:clr>
            <a:srgbClr val="FBAE40"/>
          </p15:clr>
        </p15:guide>
        <p15:guide id="5" pos="339" userDrawn="1">
          <p15:clr>
            <a:srgbClr val="FBAE40"/>
          </p15:clr>
        </p15:guide>
        <p15:guide id="6" orient="horz" pos="4252" userDrawn="1">
          <p15:clr>
            <a:srgbClr val="FBAE40"/>
          </p15:clr>
        </p15:guide>
        <p15:guide id="7" orient="horz" pos="3532" userDrawn="1">
          <p15:clr>
            <a:srgbClr val="FBAE40"/>
          </p15:clr>
        </p15:guide>
        <p15:guide id="8" pos="7159" userDrawn="1">
          <p15:clr>
            <a:srgbClr val="FBAE40"/>
          </p15:clr>
        </p15:guide>
        <p15:guide id="9" orient="horz" pos="1576" userDrawn="1">
          <p15:clr>
            <a:srgbClr val="FBAE40"/>
          </p15:clr>
        </p15:guide>
        <p15:guide id="10" pos="274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et the Team - 2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298411" cy="768545"/>
          </a:xfrm>
          <a:prstGeom prst="rect">
            <a:avLst/>
          </a:prstGeom>
        </p:spPr>
        <p:txBody>
          <a:bodyPr vert="horz" lIns="0" tIns="0" rIns="0" bIns="0" rtlCol="0" anchor="ctr">
            <a:normAutofit/>
          </a:bodyPr>
          <a:lstStyle>
            <a:lvl1pPr>
              <a:defRPr>
                <a:latin typeface="+mn-lt"/>
              </a:defRPr>
            </a:lvl1pPr>
          </a:lstStyle>
          <a:p>
            <a:r>
              <a:rPr lang="en-US"/>
              <a:t>Meet the Team - 2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2603028" y="1861264"/>
            <a:ext cx="1884363" cy="190182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1357228" y="4099995"/>
            <a:ext cx="4375963" cy="339026"/>
          </a:xfrm>
        </p:spPr>
        <p:txBody>
          <a:bodyPr anchor="ctr"/>
          <a:lstStyle>
            <a:lvl1pPr marL="0" indent="0" algn="ctr">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1357228" y="4498108"/>
            <a:ext cx="4375963" cy="285436"/>
          </a:xfrm>
        </p:spPr>
        <p:txBody>
          <a:bodyPr anchor="ctr">
            <a:normAutofit/>
          </a:bodyPr>
          <a:lstStyle>
            <a:lvl1pPr marL="0" indent="0" algn="ctr">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1357228" y="4943999"/>
            <a:ext cx="4375963" cy="1102201"/>
          </a:xfrm>
        </p:spPr>
        <p:txBody>
          <a:bodyPr anchor="t">
            <a:normAutofit/>
          </a:bodyPr>
          <a:lstStyle>
            <a:lvl1pPr marL="0" indent="0" algn="ctr">
              <a:buNone/>
              <a:defRPr sz="1800" b="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304304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5AE08200-0919-354A-B310-E1D281B2890B}"/>
              </a:ext>
            </a:extLst>
          </p:cNvPr>
          <p:cNvSpPr>
            <a:spLocks noGrp="1"/>
          </p:cNvSpPr>
          <p:nvPr>
            <p:ph type="pic" sz="quarter" idx="17"/>
          </p:nvPr>
        </p:nvSpPr>
        <p:spPr>
          <a:xfrm>
            <a:off x="7704609" y="1861264"/>
            <a:ext cx="1884363" cy="190182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5" name="Text Placeholder 7">
            <a:extLst>
              <a:ext uri="{FF2B5EF4-FFF2-40B4-BE49-F238E27FC236}">
                <a16:creationId xmlns:a16="http://schemas.microsoft.com/office/drawing/2014/main" id="{1B2B4F39-16C6-E841-B350-5DC46939C55E}"/>
              </a:ext>
            </a:extLst>
          </p:cNvPr>
          <p:cNvSpPr>
            <a:spLocks noGrp="1"/>
          </p:cNvSpPr>
          <p:nvPr>
            <p:ph type="body" sz="quarter" idx="18" hasCustomPrompt="1"/>
          </p:nvPr>
        </p:nvSpPr>
        <p:spPr>
          <a:xfrm>
            <a:off x="6458809" y="4099995"/>
            <a:ext cx="4375963" cy="339026"/>
          </a:xfrm>
        </p:spPr>
        <p:txBody>
          <a:bodyPr anchor="ctr"/>
          <a:lstStyle>
            <a:lvl1pPr marL="0" indent="0" algn="ctr">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36" name="Text Placeholder 7">
            <a:extLst>
              <a:ext uri="{FF2B5EF4-FFF2-40B4-BE49-F238E27FC236}">
                <a16:creationId xmlns:a16="http://schemas.microsoft.com/office/drawing/2014/main" id="{0C973AA0-7B20-DF40-86C2-6C2E1095A8D0}"/>
              </a:ext>
            </a:extLst>
          </p:cNvPr>
          <p:cNvSpPr>
            <a:spLocks noGrp="1"/>
          </p:cNvSpPr>
          <p:nvPr>
            <p:ph type="body" sz="quarter" idx="19" hasCustomPrompt="1"/>
          </p:nvPr>
        </p:nvSpPr>
        <p:spPr>
          <a:xfrm>
            <a:off x="6458809" y="4498108"/>
            <a:ext cx="4375963" cy="285436"/>
          </a:xfrm>
        </p:spPr>
        <p:txBody>
          <a:bodyPr anchor="ctr">
            <a:normAutofit/>
          </a:bodyPr>
          <a:lstStyle>
            <a:lvl1pPr marL="0" indent="0" algn="ctr">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37" name="Text Placeholder 7">
            <a:extLst>
              <a:ext uri="{FF2B5EF4-FFF2-40B4-BE49-F238E27FC236}">
                <a16:creationId xmlns:a16="http://schemas.microsoft.com/office/drawing/2014/main" id="{DD3C700E-8DCB-8A43-AE2A-44BE7DEF778D}"/>
              </a:ext>
            </a:extLst>
          </p:cNvPr>
          <p:cNvSpPr>
            <a:spLocks noGrp="1"/>
          </p:cNvSpPr>
          <p:nvPr>
            <p:ph type="body" sz="quarter" idx="20" hasCustomPrompt="1"/>
          </p:nvPr>
        </p:nvSpPr>
        <p:spPr>
          <a:xfrm>
            <a:off x="6458809" y="4943999"/>
            <a:ext cx="4375963" cy="1102201"/>
          </a:xfrm>
        </p:spPr>
        <p:txBody>
          <a:bodyPr anchor="t">
            <a:normAutofit/>
          </a:bodyPr>
          <a:lstStyle>
            <a:lvl1pPr marL="0" indent="0" algn="ctr">
              <a:buNone/>
              <a:defRPr sz="18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38" name="Straight Connector 37">
            <a:extLst>
              <a:ext uri="{FF2B5EF4-FFF2-40B4-BE49-F238E27FC236}">
                <a16:creationId xmlns:a16="http://schemas.microsoft.com/office/drawing/2014/main" id="{23FD2488-DB5A-8246-9846-57E401E9BA55}"/>
              </a:ext>
            </a:extLst>
          </p:cNvPr>
          <p:cNvCxnSpPr>
            <a:cxnSpLocks/>
          </p:cNvCxnSpPr>
          <p:nvPr userDrawn="1"/>
        </p:nvCxnSpPr>
        <p:spPr>
          <a:xfrm flipH="1">
            <a:off x="814462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Box 20">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3"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595977927"/>
      </p:ext>
    </p:extLst>
  </p:cSld>
  <p:clrMapOvr>
    <a:masterClrMapping/>
  </p:clrMapOvr>
  <p:transition spd="slow">
    <p:push dir="u"/>
  </p:transition>
  <p:hf hdr="0" dt="0"/>
  <p:extLst>
    <p:ext uri="{DCECCB84-F9BA-43D5-87BE-67443E8EF086}">
      <p15:sldGuideLst xmlns:p15="http://schemas.microsoft.com/office/powerpoint/2012/main">
        <p15:guide id="1" pos="3840" userDrawn="1">
          <p15:clr>
            <a:srgbClr val="FBAE40"/>
          </p15:clr>
        </p15:guide>
        <p15:guide id="2" orient="horz" pos="1169" userDrawn="1">
          <p15:clr>
            <a:srgbClr val="FBAE40"/>
          </p15:clr>
        </p15:guide>
        <p15:guide id="3" orient="horz" pos="4252" userDrawn="1">
          <p15:clr>
            <a:srgbClr val="FBAE40"/>
          </p15:clr>
        </p15:guide>
        <p15:guide id="4" orient="horz" pos="3812" userDrawn="1">
          <p15:clr>
            <a:srgbClr val="FBAE40"/>
          </p15:clr>
        </p15:guide>
        <p15:guide id="5" pos="856" userDrawn="1">
          <p15:clr>
            <a:srgbClr val="FBAE40"/>
          </p15:clr>
        </p15:guide>
        <p15:guide id="6" pos="6827" userDrawn="1">
          <p15:clr>
            <a:srgbClr val="FBAE40"/>
          </p15:clr>
        </p15:guide>
        <p15:guide id="7" pos="3608" userDrawn="1">
          <p15:clr>
            <a:srgbClr val="FBAE40"/>
          </p15:clr>
        </p15:guide>
        <p15:guide id="8" pos="4067" userDrawn="1">
          <p15:clr>
            <a:srgbClr val="FBAE40"/>
          </p15:clr>
        </p15:guide>
        <p15:guide id="9" orient="horz" pos="432" userDrawn="1">
          <p15:clr>
            <a:srgbClr val="FBAE40"/>
          </p15:clr>
        </p15:guide>
        <p15:guide id="10" pos="7159" userDrawn="1">
          <p15:clr>
            <a:srgbClr val="FBAE40"/>
          </p15:clr>
        </p15:guide>
        <p15:guide id="11" orient="horz" pos="2507" userDrawn="1">
          <p15:clr>
            <a:srgbClr val="FBAE40"/>
          </p15:clr>
        </p15:guide>
        <p15:guide id="12" orient="horz" pos="25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Intro Slide - Waterm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259724" y="144966"/>
            <a:ext cx="8753856" cy="6858000"/>
          </a:xfrm>
          <a:prstGeom prst="rect">
            <a:avLst/>
          </a:prstGeom>
        </p:spPr>
      </p:pic>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Intro Slide - Monogram</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108423017"/>
      </p:ext>
    </p:extLst>
  </p:cSld>
  <p:clrMapOvr>
    <a:masterClrMapping/>
  </p:clrMapOvr>
  <p:transition spd="slow">
    <p:push dir="u"/>
  </p:transition>
  <p:hf hdr="0" dt="0"/>
  <p:extLst>
    <p:ext uri="{DCECCB84-F9BA-43D5-87BE-67443E8EF086}">
      <p15:sldGuideLst xmlns:p15="http://schemas.microsoft.com/office/powerpoint/2012/main">
        <p15:guide id="1" pos="6243" userDrawn="1">
          <p15:clr>
            <a:srgbClr val="FBAE40"/>
          </p15:clr>
        </p15:guide>
        <p15:guide id="2" orient="horz" pos="584" userDrawn="1">
          <p15:clr>
            <a:srgbClr val="FBAE40"/>
          </p15:clr>
        </p15:guide>
        <p15:guide id="3" orient="horz" pos="991" userDrawn="1">
          <p15:clr>
            <a:srgbClr val="FBAE40"/>
          </p15:clr>
        </p15:guide>
        <p15:guide id="4" pos="483" userDrawn="1">
          <p15:clr>
            <a:srgbClr val="FBAE40"/>
          </p15:clr>
        </p15:guide>
        <p15:guide id="5" orient="horz" pos="2558" userDrawn="1">
          <p15:clr>
            <a:srgbClr val="FBAE40"/>
          </p15:clr>
        </p15:guide>
        <p15:guide id="6" orient="horz" pos="27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et the Team - 3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5" y="476722"/>
            <a:ext cx="10610239"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Meet the Team - 3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1609025" y="1861264"/>
            <a:ext cx="1884363" cy="190182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1088141" y="4099995"/>
            <a:ext cx="2926143" cy="339026"/>
          </a:xfrm>
        </p:spPr>
        <p:txBody>
          <a:bodyPr anchor="ctr"/>
          <a:lstStyle>
            <a:lvl1pPr marL="0" indent="0" algn="ctr">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1088141" y="4498108"/>
            <a:ext cx="2926143" cy="285436"/>
          </a:xfrm>
        </p:spPr>
        <p:txBody>
          <a:bodyPr anchor="ctr">
            <a:normAutofit/>
          </a:bodyPr>
          <a:lstStyle>
            <a:lvl1pPr marL="0" indent="0" algn="ctr">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1088141" y="4943999"/>
            <a:ext cx="2926143" cy="1102201"/>
          </a:xfrm>
        </p:spPr>
        <p:txBody>
          <a:bodyPr anchor="t">
            <a:normAutofit/>
          </a:bodyPr>
          <a:lstStyle>
            <a:lvl1pPr marL="0" indent="0" algn="ctr">
              <a:buNone/>
              <a:defRPr sz="18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204904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B018D83C-D9C2-164A-BAA0-1693A29FDDB0}"/>
              </a:ext>
            </a:extLst>
          </p:cNvPr>
          <p:cNvSpPr>
            <a:spLocks noGrp="1"/>
          </p:cNvSpPr>
          <p:nvPr>
            <p:ph type="pic" sz="quarter" idx="17"/>
          </p:nvPr>
        </p:nvSpPr>
        <p:spPr>
          <a:xfrm>
            <a:off x="5166041" y="1861264"/>
            <a:ext cx="1884363" cy="190182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0" name="Text Placeholder 7">
            <a:extLst>
              <a:ext uri="{FF2B5EF4-FFF2-40B4-BE49-F238E27FC236}">
                <a16:creationId xmlns:a16="http://schemas.microsoft.com/office/drawing/2014/main" id="{D45E3436-75BA-6C4F-A3AD-0512FCA25B59}"/>
              </a:ext>
            </a:extLst>
          </p:cNvPr>
          <p:cNvSpPr>
            <a:spLocks noGrp="1"/>
          </p:cNvSpPr>
          <p:nvPr>
            <p:ph type="body" sz="quarter" idx="18" hasCustomPrompt="1"/>
          </p:nvPr>
        </p:nvSpPr>
        <p:spPr>
          <a:xfrm>
            <a:off x="4645157" y="4099995"/>
            <a:ext cx="2926143" cy="339026"/>
          </a:xfrm>
        </p:spPr>
        <p:txBody>
          <a:bodyPr anchor="ctr"/>
          <a:lstStyle>
            <a:lvl1pPr marL="0" indent="0" algn="ctr">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21" name="Text Placeholder 7">
            <a:extLst>
              <a:ext uri="{FF2B5EF4-FFF2-40B4-BE49-F238E27FC236}">
                <a16:creationId xmlns:a16="http://schemas.microsoft.com/office/drawing/2014/main" id="{26D1318F-1B29-794A-A5C4-2F2878439965}"/>
              </a:ext>
            </a:extLst>
          </p:cNvPr>
          <p:cNvSpPr>
            <a:spLocks noGrp="1"/>
          </p:cNvSpPr>
          <p:nvPr>
            <p:ph type="body" sz="quarter" idx="19" hasCustomPrompt="1"/>
          </p:nvPr>
        </p:nvSpPr>
        <p:spPr>
          <a:xfrm>
            <a:off x="4645157" y="4498108"/>
            <a:ext cx="2926143" cy="285436"/>
          </a:xfrm>
        </p:spPr>
        <p:txBody>
          <a:bodyPr anchor="ctr">
            <a:normAutofit/>
          </a:bodyPr>
          <a:lstStyle>
            <a:lvl1pPr marL="0" indent="0" algn="ctr">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22" name="Text Placeholder 7">
            <a:extLst>
              <a:ext uri="{FF2B5EF4-FFF2-40B4-BE49-F238E27FC236}">
                <a16:creationId xmlns:a16="http://schemas.microsoft.com/office/drawing/2014/main" id="{BAB2693E-0F42-5943-9CDE-F764D6F16B36}"/>
              </a:ext>
            </a:extLst>
          </p:cNvPr>
          <p:cNvSpPr>
            <a:spLocks noGrp="1"/>
          </p:cNvSpPr>
          <p:nvPr>
            <p:ph type="body" sz="quarter" idx="20" hasCustomPrompt="1"/>
          </p:nvPr>
        </p:nvSpPr>
        <p:spPr>
          <a:xfrm>
            <a:off x="4645157" y="4943999"/>
            <a:ext cx="2926143" cy="1102201"/>
          </a:xfrm>
        </p:spPr>
        <p:txBody>
          <a:bodyPr anchor="t">
            <a:normAutofit/>
          </a:bodyPr>
          <a:lstStyle>
            <a:lvl1pPr marL="0" indent="0" algn="ctr">
              <a:buNone/>
              <a:defRPr sz="18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23" name="Straight Connector 22">
            <a:extLst>
              <a:ext uri="{FF2B5EF4-FFF2-40B4-BE49-F238E27FC236}">
                <a16:creationId xmlns:a16="http://schemas.microsoft.com/office/drawing/2014/main" id="{F3F0BD70-16B4-3E45-A3A1-01D7F662B1EF}"/>
              </a:ext>
            </a:extLst>
          </p:cNvPr>
          <p:cNvCxnSpPr>
            <a:cxnSpLocks/>
          </p:cNvCxnSpPr>
          <p:nvPr userDrawn="1"/>
        </p:nvCxnSpPr>
        <p:spPr>
          <a:xfrm flipH="1">
            <a:off x="5606056"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3726E9E4-6602-B84C-B4B2-0A06C5C093CA}"/>
              </a:ext>
            </a:extLst>
          </p:cNvPr>
          <p:cNvSpPr>
            <a:spLocks noGrp="1"/>
          </p:cNvSpPr>
          <p:nvPr>
            <p:ph type="pic" sz="quarter" idx="21"/>
          </p:nvPr>
        </p:nvSpPr>
        <p:spPr>
          <a:xfrm>
            <a:off x="8741345" y="1861264"/>
            <a:ext cx="1884363" cy="190182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5" name="Text Placeholder 7">
            <a:extLst>
              <a:ext uri="{FF2B5EF4-FFF2-40B4-BE49-F238E27FC236}">
                <a16:creationId xmlns:a16="http://schemas.microsoft.com/office/drawing/2014/main" id="{4F66B470-33A4-8C40-A0C1-FE0405F739B3}"/>
              </a:ext>
            </a:extLst>
          </p:cNvPr>
          <p:cNvSpPr>
            <a:spLocks noGrp="1"/>
          </p:cNvSpPr>
          <p:nvPr>
            <p:ph type="body" sz="quarter" idx="22" hasCustomPrompt="1"/>
          </p:nvPr>
        </p:nvSpPr>
        <p:spPr>
          <a:xfrm>
            <a:off x="8220461" y="4099995"/>
            <a:ext cx="2926143" cy="339026"/>
          </a:xfrm>
        </p:spPr>
        <p:txBody>
          <a:bodyPr anchor="ctr"/>
          <a:lstStyle>
            <a:lvl1pPr marL="0" indent="0" algn="ctr">
              <a:buNone/>
              <a:defRPr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26" name="Text Placeholder 7">
            <a:extLst>
              <a:ext uri="{FF2B5EF4-FFF2-40B4-BE49-F238E27FC236}">
                <a16:creationId xmlns:a16="http://schemas.microsoft.com/office/drawing/2014/main" id="{3A41CD59-4E6B-FA4F-B0A1-887D84986399}"/>
              </a:ext>
            </a:extLst>
          </p:cNvPr>
          <p:cNvSpPr>
            <a:spLocks noGrp="1"/>
          </p:cNvSpPr>
          <p:nvPr>
            <p:ph type="body" sz="quarter" idx="23" hasCustomPrompt="1"/>
          </p:nvPr>
        </p:nvSpPr>
        <p:spPr>
          <a:xfrm>
            <a:off x="8220461" y="4498108"/>
            <a:ext cx="2926143" cy="285436"/>
          </a:xfrm>
        </p:spPr>
        <p:txBody>
          <a:bodyPr anchor="ctr">
            <a:normAutofit/>
          </a:bodyPr>
          <a:lstStyle>
            <a:lvl1pPr marL="0" indent="0" algn="ctr">
              <a:buNone/>
              <a:defRPr sz="18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27" name="Text Placeholder 7">
            <a:extLst>
              <a:ext uri="{FF2B5EF4-FFF2-40B4-BE49-F238E27FC236}">
                <a16:creationId xmlns:a16="http://schemas.microsoft.com/office/drawing/2014/main" id="{63735AA2-BC8E-9945-91B9-5618B63B5042}"/>
              </a:ext>
            </a:extLst>
          </p:cNvPr>
          <p:cNvSpPr>
            <a:spLocks noGrp="1"/>
          </p:cNvSpPr>
          <p:nvPr>
            <p:ph type="body" sz="quarter" idx="24" hasCustomPrompt="1"/>
          </p:nvPr>
        </p:nvSpPr>
        <p:spPr>
          <a:xfrm>
            <a:off x="8220461" y="4943999"/>
            <a:ext cx="2926143" cy="1102201"/>
          </a:xfrm>
        </p:spPr>
        <p:txBody>
          <a:bodyPr anchor="t">
            <a:normAutofit/>
          </a:bodyPr>
          <a:lstStyle>
            <a:lvl1pPr marL="0" indent="0" algn="ctr">
              <a:buNone/>
              <a:defRPr sz="18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28" name="Straight Connector 27">
            <a:extLst>
              <a:ext uri="{FF2B5EF4-FFF2-40B4-BE49-F238E27FC236}">
                <a16:creationId xmlns:a16="http://schemas.microsoft.com/office/drawing/2014/main" id="{0F468785-BF21-9F4B-8797-82A8D19E9623}"/>
              </a:ext>
            </a:extLst>
          </p:cNvPr>
          <p:cNvCxnSpPr>
            <a:cxnSpLocks/>
          </p:cNvCxnSpPr>
          <p:nvPr userDrawn="1"/>
        </p:nvCxnSpPr>
        <p:spPr>
          <a:xfrm flipH="1">
            <a:off x="918136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TextBox 3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8"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786772075"/>
      </p:ext>
    </p:extLst>
  </p:cSld>
  <p:clrMapOvr>
    <a:masterClrMapping/>
  </p:clrMapOvr>
  <p:transition spd="slow">
    <p:push dir="u"/>
  </p:transition>
  <p:hf hdr="0" dt="0"/>
  <p:extLst>
    <p:ext uri="{DCECCB84-F9BA-43D5-87BE-67443E8EF086}">
      <p15:sldGuideLst xmlns:p15="http://schemas.microsoft.com/office/powerpoint/2012/main">
        <p15:guide id="1" pos="3840" userDrawn="1">
          <p15:clr>
            <a:srgbClr val="FBAE40"/>
          </p15:clr>
        </p15:guide>
        <p15:guide id="2" orient="horz" pos="1169" userDrawn="1">
          <p15:clr>
            <a:srgbClr val="FBAE40"/>
          </p15:clr>
        </p15:guide>
        <p15:guide id="3" pos="339" userDrawn="1">
          <p15:clr>
            <a:srgbClr val="FBAE40"/>
          </p15:clr>
        </p15:guide>
        <p15:guide id="4" orient="horz" pos="4252" userDrawn="1">
          <p15:clr>
            <a:srgbClr val="FBAE40"/>
          </p15:clr>
        </p15:guide>
        <p15:guide id="5" orient="horz" pos="2507" userDrawn="1">
          <p15:clr>
            <a:srgbClr val="FBAE40"/>
          </p15:clr>
        </p15:guide>
        <p15:guide id="6" orient="horz" pos="2584" userDrawn="1">
          <p15:clr>
            <a:srgbClr val="FBAE40"/>
          </p15:clr>
        </p15:guide>
        <p15:guide id="7" pos="7023" userDrawn="1">
          <p15:clr>
            <a:srgbClr val="FBAE40"/>
          </p15:clr>
        </p15:guide>
        <p15:guide id="8" pos="7159" userDrawn="1">
          <p15:clr>
            <a:srgbClr val="FBAE40"/>
          </p15:clr>
        </p15:guide>
        <p15:guide id="9" pos="5176" userDrawn="1">
          <p15:clr>
            <a:srgbClr val="FBAE40"/>
          </p15:clr>
        </p15:guide>
        <p15:guide id="10" pos="687" userDrawn="1">
          <p15:clr>
            <a:srgbClr val="FBAE40"/>
          </p15:clr>
        </p15:guide>
        <p15:guide id="11" pos="2533" userDrawn="1">
          <p15:clr>
            <a:srgbClr val="FBAE40"/>
          </p15:clr>
        </p15:guide>
        <p15:guide id="12" pos="1601" userDrawn="1">
          <p15:clr>
            <a:srgbClr val="FBAE40"/>
          </p15:clr>
        </p15:guide>
        <p15:guide id="13" pos="6108" userDrawn="1">
          <p15:clr>
            <a:srgbClr val="FBAE40"/>
          </p15:clr>
        </p15:guide>
        <p15:guide id="14" orient="horz" pos="432" userDrawn="1">
          <p15:clr>
            <a:srgbClr val="FBAE40"/>
          </p15:clr>
        </p15:guide>
        <p15:guide id="15" orient="horz" pos="38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et the Team - 5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Meet the Team - 5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538163" y="1808080"/>
            <a:ext cx="1835988" cy="1711253"/>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538163" y="3856239"/>
            <a:ext cx="1835988" cy="339026"/>
          </a:xfrm>
        </p:spPr>
        <p:txBody>
          <a:bodyPr anchor="ctr">
            <a:normAutofit/>
          </a:bodyPr>
          <a:lstStyle>
            <a:lvl1pPr marL="0" indent="0" algn="ctr">
              <a:buNone/>
              <a:defRPr sz="1600"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538163" y="4254352"/>
            <a:ext cx="1835988" cy="285436"/>
          </a:xfrm>
        </p:spPr>
        <p:txBody>
          <a:bodyPr anchor="ctr">
            <a:normAutofit/>
          </a:bodyPr>
          <a:lstStyle>
            <a:lvl1pPr marL="0" indent="0" algn="ctr">
              <a:buNone/>
              <a:defRPr sz="14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538163" y="4700243"/>
            <a:ext cx="1835988" cy="1478307"/>
          </a:xfrm>
        </p:spPr>
        <p:txBody>
          <a:bodyPr anchor="t">
            <a:normAutofit/>
          </a:bodyPr>
          <a:lstStyle>
            <a:lvl1pPr marL="0" indent="0" algn="ctr">
              <a:buNone/>
              <a:defRPr sz="14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953988"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F1A0F53-E7C2-F847-BBBD-4A9805F308FC}"/>
              </a:ext>
            </a:extLst>
          </p:cNvPr>
          <p:cNvSpPr>
            <a:spLocks noGrp="1"/>
          </p:cNvSpPr>
          <p:nvPr>
            <p:ph type="pic" sz="quarter" idx="17"/>
          </p:nvPr>
        </p:nvSpPr>
        <p:spPr>
          <a:xfrm>
            <a:off x="2859275" y="1808080"/>
            <a:ext cx="1835988" cy="1711253"/>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55" name="Text Placeholder 7">
            <a:extLst>
              <a:ext uri="{FF2B5EF4-FFF2-40B4-BE49-F238E27FC236}">
                <a16:creationId xmlns:a16="http://schemas.microsoft.com/office/drawing/2014/main" id="{7B481680-9ED9-5F4B-9DBC-8AFFDE9DEE4C}"/>
              </a:ext>
            </a:extLst>
          </p:cNvPr>
          <p:cNvSpPr>
            <a:spLocks noGrp="1"/>
          </p:cNvSpPr>
          <p:nvPr>
            <p:ph type="body" sz="quarter" idx="18" hasCustomPrompt="1"/>
          </p:nvPr>
        </p:nvSpPr>
        <p:spPr>
          <a:xfrm>
            <a:off x="2858087" y="3856239"/>
            <a:ext cx="1835988" cy="339026"/>
          </a:xfrm>
        </p:spPr>
        <p:txBody>
          <a:bodyPr anchor="ctr">
            <a:normAutofit/>
          </a:bodyPr>
          <a:lstStyle>
            <a:lvl1pPr marL="0" indent="0" algn="ctr">
              <a:buNone/>
              <a:defRPr sz="1600"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56" name="Text Placeholder 7">
            <a:extLst>
              <a:ext uri="{FF2B5EF4-FFF2-40B4-BE49-F238E27FC236}">
                <a16:creationId xmlns:a16="http://schemas.microsoft.com/office/drawing/2014/main" id="{E5F11699-2468-D548-80EB-F0189B19DF35}"/>
              </a:ext>
            </a:extLst>
          </p:cNvPr>
          <p:cNvSpPr>
            <a:spLocks noGrp="1"/>
          </p:cNvSpPr>
          <p:nvPr>
            <p:ph type="body" sz="quarter" idx="19" hasCustomPrompt="1"/>
          </p:nvPr>
        </p:nvSpPr>
        <p:spPr>
          <a:xfrm>
            <a:off x="2858087" y="4254352"/>
            <a:ext cx="1835988" cy="285436"/>
          </a:xfrm>
        </p:spPr>
        <p:txBody>
          <a:bodyPr anchor="ctr">
            <a:normAutofit/>
          </a:bodyPr>
          <a:lstStyle>
            <a:lvl1pPr marL="0" indent="0" algn="ctr">
              <a:buNone/>
              <a:defRPr sz="14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57" name="Text Placeholder 7">
            <a:extLst>
              <a:ext uri="{FF2B5EF4-FFF2-40B4-BE49-F238E27FC236}">
                <a16:creationId xmlns:a16="http://schemas.microsoft.com/office/drawing/2014/main" id="{6C57E762-522E-DD40-9331-80B0111F9C6B}"/>
              </a:ext>
            </a:extLst>
          </p:cNvPr>
          <p:cNvSpPr>
            <a:spLocks noGrp="1"/>
          </p:cNvSpPr>
          <p:nvPr>
            <p:ph type="body" sz="quarter" idx="20" hasCustomPrompt="1"/>
          </p:nvPr>
        </p:nvSpPr>
        <p:spPr>
          <a:xfrm>
            <a:off x="2858087" y="4700243"/>
            <a:ext cx="1835988" cy="1478307"/>
          </a:xfrm>
        </p:spPr>
        <p:txBody>
          <a:bodyPr anchor="t">
            <a:normAutofit/>
          </a:bodyPr>
          <a:lstStyle>
            <a:lvl1pPr marL="0" indent="0" algn="ctr">
              <a:buNone/>
              <a:defRPr sz="14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58" name="Straight Connector 57">
            <a:extLst>
              <a:ext uri="{FF2B5EF4-FFF2-40B4-BE49-F238E27FC236}">
                <a16:creationId xmlns:a16="http://schemas.microsoft.com/office/drawing/2014/main" id="{CAE1DE42-CB13-524B-A1A4-0658DBEB2E95}"/>
              </a:ext>
            </a:extLst>
          </p:cNvPr>
          <p:cNvCxnSpPr>
            <a:cxnSpLocks/>
          </p:cNvCxnSpPr>
          <p:nvPr userDrawn="1"/>
        </p:nvCxnSpPr>
        <p:spPr>
          <a:xfrm flipH="1">
            <a:off x="3273908"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Picture Placeholder 3">
            <a:extLst>
              <a:ext uri="{FF2B5EF4-FFF2-40B4-BE49-F238E27FC236}">
                <a16:creationId xmlns:a16="http://schemas.microsoft.com/office/drawing/2014/main" id="{B8145BBC-2BA8-0E41-A2B1-D82CE406F98B}"/>
              </a:ext>
            </a:extLst>
          </p:cNvPr>
          <p:cNvSpPr>
            <a:spLocks noGrp="1"/>
          </p:cNvSpPr>
          <p:nvPr>
            <p:ph type="pic" sz="quarter" idx="21"/>
          </p:nvPr>
        </p:nvSpPr>
        <p:spPr>
          <a:xfrm>
            <a:off x="5180387" y="1808080"/>
            <a:ext cx="1835988" cy="1711253"/>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60" name="Text Placeholder 7">
            <a:extLst>
              <a:ext uri="{FF2B5EF4-FFF2-40B4-BE49-F238E27FC236}">
                <a16:creationId xmlns:a16="http://schemas.microsoft.com/office/drawing/2014/main" id="{1D174840-C8B7-DB4F-9862-1CC77E60405F}"/>
              </a:ext>
            </a:extLst>
          </p:cNvPr>
          <p:cNvSpPr>
            <a:spLocks noGrp="1"/>
          </p:cNvSpPr>
          <p:nvPr>
            <p:ph type="body" sz="quarter" idx="22" hasCustomPrompt="1"/>
          </p:nvPr>
        </p:nvSpPr>
        <p:spPr>
          <a:xfrm>
            <a:off x="5178007" y="3856239"/>
            <a:ext cx="1835988" cy="339026"/>
          </a:xfrm>
        </p:spPr>
        <p:txBody>
          <a:bodyPr anchor="ctr">
            <a:normAutofit/>
          </a:bodyPr>
          <a:lstStyle>
            <a:lvl1pPr marL="0" indent="0" algn="ctr">
              <a:buNone/>
              <a:defRPr sz="1600"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61" name="Text Placeholder 7">
            <a:extLst>
              <a:ext uri="{FF2B5EF4-FFF2-40B4-BE49-F238E27FC236}">
                <a16:creationId xmlns:a16="http://schemas.microsoft.com/office/drawing/2014/main" id="{294F2042-0B27-4741-B017-1BD06113BECC}"/>
              </a:ext>
            </a:extLst>
          </p:cNvPr>
          <p:cNvSpPr>
            <a:spLocks noGrp="1"/>
          </p:cNvSpPr>
          <p:nvPr>
            <p:ph type="body" sz="quarter" idx="23" hasCustomPrompt="1"/>
          </p:nvPr>
        </p:nvSpPr>
        <p:spPr>
          <a:xfrm>
            <a:off x="5178007" y="4254352"/>
            <a:ext cx="1835988" cy="285436"/>
          </a:xfrm>
        </p:spPr>
        <p:txBody>
          <a:bodyPr anchor="ctr">
            <a:normAutofit/>
          </a:bodyPr>
          <a:lstStyle>
            <a:lvl1pPr marL="0" indent="0" algn="ctr">
              <a:buNone/>
              <a:defRPr sz="14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62" name="Text Placeholder 7">
            <a:extLst>
              <a:ext uri="{FF2B5EF4-FFF2-40B4-BE49-F238E27FC236}">
                <a16:creationId xmlns:a16="http://schemas.microsoft.com/office/drawing/2014/main" id="{28094B37-C635-4F4B-BD71-46406B02D18A}"/>
              </a:ext>
            </a:extLst>
          </p:cNvPr>
          <p:cNvSpPr>
            <a:spLocks noGrp="1"/>
          </p:cNvSpPr>
          <p:nvPr>
            <p:ph type="body" sz="quarter" idx="24" hasCustomPrompt="1"/>
          </p:nvPr>
        </p:nvSpPr>
        <p:spPr>
          <a:xfrm>
            <a:off x="5178007" y="4700243"/>
            <a:ext cx="1835988" cy="1478307"/>
          </a:xfrm>
        </p:spPr>
        <p:txBody>
          <a:bodyPr anchor="t">
            <a:normAutofit/>
          </a:bodyPr>
          <a:lstStyle>
            <a:lvl1pPr marL="0" indent="0" algn="ctr">
              <a:buNone/>
              <a:defRPr sz="14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63" name="Straight Connector 62">
            <a:extLst>
              <a:ext uri="{FF2B5EF4-FFF2-40B4-BE49-F238E27FC236}">
                <a16:creationId xmlns:a16="http://schemas.microsoft.com/office/drawing/2014/main" id="{84C8C11F-1C92-F24A-B4AC-D6EBEBE6E53A}"/>
              </a:ext>
            </a:extLst>
          </p:cNvPr>
          <p:cNvCxnSpPr>
            <a:cxnSpLocks/>
          </p:cNvCxnSpPr>
          <p:nvPr userDrawn="1"/>
        </p:nvCxnSpPr>
        <p:spPr>
          <a:xfrm flipH="1">
            <a:off x="5593832"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4" name="Picture Placeholder 3">
            <a:extLst>
              <a:ext uri="{FF2B5EF4-FFF2-40B4-BE49-F238E27FC236}">
                <a16:creationId xmlns:a16="http://schemas.microsoft.com/office/drawing/2014/main" id="{148B1993-955A-F849-AEC7-F4BB70CC8724}"/>
              </a:ext>
            </a:extLst>
          </p:cNvPr>
          <p:cNvSpPr>
            <a:spLocks noGrp="1"/>
          </p:cNvSpPr>
          <p:nvPr>
            <p:ph type="pic" sz="quarter" idx="25"/>
          </p:nvPr>
        </p:nvSpPr>
        <p:spPr>
          <a:xfrm>
            <a:off x="7501499" y="1808080"/>
            <a:ext cx="1835988" cy="1711253"/>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65" name="Text Placeholder 7">
            <a:extLst>
              <a:ext uri="{FF2B5EF4-FFF2-40B4-BE49-F238E27FC236}">
                <a16:creationId xmlns:a16="http://schemas.microsoft.com/office/drawing/2014/main" id="{B7D55A6B-6006-B24D-B3C4-C24F1578043D}"/>
              </a:ext>
            </a:extLst>
          </p:cNvPr>
          <p:cNvSpPr>
            <a:spLocks noGrp="1"/>
          </p:cNvSpPr>
          <p:nvPr>
            <p:ph type="body" sz="quarter" idx="26" hasCustomPrompt="1"/>
          </p:nvPr>
        </p:nvSpPr>
        <p:spPr>
          <a:xfrm>
            <a:off x="7501499" y="3856239"/>
            <a:ext cx="1835988" cy="339026"/>
          </a:xfrm>
        </p:spPr>
        <p:txBody>
          <a:bodyPr anchor="ctr">
            <a:normAutofit/>
          </a:bodyPr>
          <a:lstStyle>
            <a:lvl1pPr marL="0" indent="0" algn="ctr">
              <a:buNone/>
              <a:defRPr sz="1600"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66" name="Text Placeholder 7">
            <a:extLst>
              <a:ext uri="{FF2B5EF4-FFF2-40B4-BE49-F238E27FC236}">
                <a16:creationId xmlns:a16="http://schemas.microsoft.com/office/drawing/2014/main" id="{7DD43118-8AE4-3840-B0F7-3D4A9DAA1191}"/>
              </a:ext>
            </a:extLst>
          </p:cNvPr>
          <p:cNvSpPr>
            <a:spLocks noGrp="1"/>
          </p:cNvSpPr>
          <p:nvPr>
            <p:ph type="body" sz="quarter" idx="27" hasCustomPrompt="1"/>
          </p:nvPr>
        </p:nvSpPr>
        <p:spPr>
          <a:xfrm>
            <a:off x="7501499" y="4254352"/>
            <a:ext cx="1835988" cy="285436"/>
          </a:xfrm>
        </p:spPr>
        <p:txBody>
          <a:bodyPr anchor="ctr">
            <a:normAutofit/>
          </a:bodyPr>
          <a:lstStyle>
            <a:lvl1pPr marL="0" indent="0" algn="ctr">
              <a:buNone/>
              <a:defRPr sz="14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67" name="Text Placeholder 7">
            <a:extLst>
              <a:ext uri="{FF2B5EF4-FFF2-40B4-BE49-F238E27FC236}">
                <a16:creationId xmlns:a16="http://schemas.microsoft.com/office/drawing/2014/main" id="{9527BE04-9D0E-4B4D-AD97-C40E3D8F8AC3}"/>
              </a:ext>
            </a:extLst>
          </p:cNvPr>
          <p:cNvSpPr>
            <a:spLocks noGrp="1"/>
          </p:cNvSpPr>
          <p:nvPr>
            <p:ph type="body" sz="quarter" idx="28" hasCustomPrompt="1"/>
          </p:nvPr>
        </p:nvSpPr>
        <p:spPr>
          <a:xfrm>
            <a:off x="7501499" y="4700243"/>
            <a:ext cx="1835988" cy="1478307"/>
          </a:xfrm>
        </p:spPr>
        <p:txBody>
          <a:bodyPr anchor="t">
            <a:normAutofit/>
          </a:bodyPr>
          <a:lstStyle>
            <a:lvl1pPr marL="0" indent="0" algn="ctr">
              <a:buNone/>
              <a:defRPr sz="14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68" name="Straight Connector 67">
            <a:extLst>
              <a:ext uri="{FF2B5EF4-FFF2-40B4-BE49-F238E27FC236}">
                <a16:creationId xmlns:a16="http://schemas.microsoft.com/office/drawing/2014/main" id="{5FF92F2D-F465-0F46-948D-809D7102C224}"/>
              </a:ext>
            </a:extLst>
          </p:cNvPr>
          <p:cNvCxnSpPr>
            <a:cxnSpLocks/>
          </p:cNvCxnSpPr>
          <p:nvPr userDrawn="1"/>
        </p:nvCxnSpPr>
        <p:spPr>
          <a:xfrm flipH="1">
            <a:off x="7917324"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9" name="Picture Placeholder 3">
            <a:extLst>
              <a:ext uri="{FF2B5EF4-FFF2-40B4-BE49-F238E27FC236}">
                <a16:creationId xmlns:a16="http://schemas.microsoft.com/office/drawing/2014/main" id="{34E4767E-3447-1F41-A340-7C55E6A9F659}"/>
              </a:ext>
            </a:extLst>
          </p:cNvPr>
          <p:cNvSpPr>
            <a:spLocks noGrp="1"/>
          </p:cNvSpPr>
          <p:nvPr>
            <p:ph type="pic" sz="quarter" idx="29"/>
          </p:nvPr>
        </p:nvSpPr>
        <p:spPr>
          <a:xfrm>
            <a:off x="9822615" y="1808080"/>
            <a:ext cx="1835988" cy="1711253"/>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70" name="Text Placeholder 7">
            <a:extLst>
              <a:ext uri="{FF2B5EF4-FFF2-40B4-BE49-F238E27FC236}">
                <a16:creationId xmlns:a16="http://schemas.microsoft.com/office/drawing/2014/main" id="{9D338BB9-4D26-4F44-970D-8600E8FF6382}"/>
              </a:ext>
            </a:extLst>
          </p:cNvPr>
          <p:cNvSpPr>
            <a:spLocks noGrp="1"/>
          </p:cNvSpPr>
          <p:nvPr>
            <p:ph type="body" sz="quarter" idx="30" hasCustomPrompt="1"/>
          </p:nvPr>
        </p:nvSpPr>
        <p:spPr>
          <a:xfrm>
            <a:off x="9822615" y="3856239"/>
            <a:ext cx="1835988" cy="339026"/>
          </a:xfrm>
        </p:spPr>
        <p:txBody>
          <a:bodyPr anchor="ctr">
            <a:normAutofit/>
          </a:bodyPr>
          <a:lstStyle>
            <a:lvl1pPr marL="0" indent="0" algn="ctr">
              <a:buNone/>
              <a:defRPr sz="1600" b="1" i="0">
                <a:solidFill>
                  <a:schemeClr val="accent2"/>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Name</a:t>
            </a:r>
          </a:p>
        </p:txBody>
      </p:sp>
      <p:sp>
        <p:nvSpPr>
          <p:cNvPr id="71" name="Text Placeholder 7">
            <a:extLst>
              <a:ext uri="{FF2B5EF4-FFF2-40B4-BE49-F238E27FC236}">
                <a16:creationId xmlns:a16="http://schemas.microsoft.com/office/drawing/2014/main" id="{6330753E-E042-CF45-95CF-2F97180FD9D4}"/>
              </a:ext>
            </a:extLst>
          </p:cNvPr>
          <p:cNvSpPr>
            <a:spLocks noGrp="1"/>
          </p:cNvSpPr>
          <p:nvPr>
            <p:ph type="body" sz="quarter" idx="31" hasCustomPrompt="1"/>
          </p:nvPr>
        </p:nvSpPr>
        <p:spPr>
          <a:xfrm>
            <a:off x="9822615" y="4254352"/>
            <a:ext cx="1835988" cy="285436"/>
          </a:xfrm>
        </p:spPr>
        <p:txBody>
          <a:bodyPr anchor="ctr">
            <a:normAutofit/>
          </a:bodyPr>
          <a:lstStyle>
            <a:lvl1pPr marL="0" indent="0" algn="ctr">
              <a:buNone/>
              <a:defRPr sz="1400" b="1" i="0">
                <a:solidFill>
                  <a:schemeClr val="accent3"/>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Title</a:t>
            </a:r>
          </a:p>
        </p:txBody>
      </p:sp>
      <p:sp>
        <p:nvSpPr>
          <p:cNvPr id="72" name="Text Placeholder 7">
            <a:extLst>
              <a:ext uri="{FF2B5EF4-FFF2-40B4-BE49-F238E27FC236}">
                <a16:creationId xmlns:a16="http://schemas.microsoft.com/office/drawing/2014/main" id="{C2CD3CD8-8E82-4B42-A04F-CF2FC38CF99D}"/>
              </a:ext>
            </a:extLst>
          </p:cNvPr>
          <p:cNvSpPr>
            <a:spLocks noGrp="1"/>
          </p:cNvSpPr>
          <p:nvPr>
            <p:ph type="body" sz="quarter" idx="32" hasCustomPrompt="1"/>
          </p:nvPr>
        </p:nvSpPr>
        <p:spPr>
          <a:xfrm>
            <a:off x="9822615" y="4700243"/>
            <a:ext cx="1835988" cy="1478307"/>
          </a:xfrm>
        </p:spPr>
        <p:txBody>
          <a:bodyPr anchor="t">
            <a:normAutofit/>
          </a:bodyPr>
          <a:lstStyle>
            <a:lvl1pPr marL="0" indent="0" algn="ctr">
              <a:buNone/>
              <a:defRPr sz="1400" b="0" i="0">
                <a:solidFill>
                  <a:schemeClr val="tx1"/>
                </a:solidFill>
                <a:latin typeface="Proxima Nova Rg" panose="02000506030000020004" pitchFamily="2" charset="0"/>
              </a:defRPr>
            </a:lvl1pPr>
            <a:lvl2pPr marL="457178" indent="0">
              <a:buNone/>
              <a:defRPr/>
            </a:lvl2pPr>
            <a:lvl3pPr marL="914354" indent="0">
              <a:buNone/>
              <a:defRPr/>
            </a:lvl3pPr>
            <a:lvl4pPr marL="1371532" indent="0">
              <a:buNone/>
              <a:defRPr/>
            </a:lvl4pPr>
            <a:lvl5pPr marL="1828709" indent="0">
              <a:buNone/>
              <a:defRPr/>
            </a:lvl5pPr>
          </a:lstStyle>
          <a:p>
            <a:pPr lvl="0"/>
            <a:r>
              <a:rPr lang="en-US"/>
              <a:t>Description</a:t>
            </a:r>
          </a:p>
        </p:txBody>
      </p:sp>
      <p:cxnSp>
        <p:nvCxnSpPr>
          <p:cNvPr id="73" name="Straight Connector 72">
            <a:extLst>
              <a:ext uri="{FF2B5EF4-FFF2-40B4-BE49-F238E27FC236}">
                <a16:creationId xmlns:a16="http://schemas.microsoft.com/office/drawing/2014/main" id="{7520B97F-95CE-E54A-B092-ED9F885DD00B}"/>
              </a:ext>
            </a:extLst>
          </p:cNvPr>
          <p:cNvCxnSpPr>
            <a:cxnSpLocks/>
          </p:cNvCxnSpPr>
          <p:nvPr userDrawn="1"/>
        </p:nvCxnSpPr>
        <p:spPr>
          <a:xfrm flipH="1">
            <a:off x="10238436"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9"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337694606"/>
      </p:ext>
    </p:extLst>
  </p:cSld>
  <p:clrMapOvr>
    <a:masterClrMapping/>
  </p:clrMapOvr>
  <p:transition spd="slow">
    <p:push dir="u"/>
  </p:transition>
  <p:hf hdr="0" dt="0"/>
  <p:extLst>
    <p:ext uri="{DCECCB84-F9BA-43D5-87BE-67443E8EF086}">
      <p15:sldGuideLst xmlns:p15="http://schemas.microsoft.com/office/powerpoint/2012/main">
        <p15:guide id="1" pos="3840" userDrawn="1">
          <p15:clr>
            <a:srgbClr val="FBAE40"/>
          </p15:clr>
        </p15:guide>
        <p15:guide id="2" orient="horz" pos="2355" userDrawn="1">
          <p15:clr>
            <a:srgbClr val="FBAE40"/>
          </p15:clr>
        </p15:guide>
        <p15:guide id="3" orient="horz" pos="2431" userDrawn="1">
          <p15:clr>
            <a:srgbClr val="FBAE40"/>
          </p15:clr>
        </p15:guide>
        <p15:guide id="4" orient="horz" pos="3947" userDrawn="1">
          <p15:clr>
            <a:srgbClr val="FBAE40"/>
          </p15:clr>
        </p15:guide>
        <p15:guide id="5" orient="horz" pos="4252" userDrawn="1">
          <p15:clr>
            <a:srgbClr val="FBAE40"/>
          </p15:clr>
        </p15:guide>
        <p15:guide id="6" orient="horz" pos="1135" userDrawn="1">
          <p15:clr>
            <a:srgbClr val="FBAE40"/>
          </p15:clr>
        </p15:guide>
        <p15:guide id="7" pos="339" userDrawn="1">
          <p15:clr>
            <a:srgbClr val="FBAE40"/>
          </p15:clr>
        </p15:guide>
        <p15:guide id="8" pos="7344" userDrawn="1">
          <p15:clr>
            <a:srgbClr val="FBAE40"/>
          </p15:clr>
        </p15:guide>
        <p15:guide id="9" pos="7159" userDrawn="1">
          <p15:clr>
            <a:srgbClr val="FBAE40"/>
          </p15:clr>
        </p15:guide>
        <p15:guide id="10" pos="6184" userDrawn="1">
          <p15:clr>
            <a:srgbClr val="FBAE40"/>
          </p15:clr>
        </p15:guide>
        <p15:guide id="11" pos="1499" userDrawn="1">
          <p15:clr>
            <a:srgbClr val="FBAE40"/>
          </p15:clr>
        </p15:guide>
        <p15:guide id="12" pos="1804" userDrawn="1">
          <p15:clr>
            <a:srgbClr val="FBAE40"/>
          </p15:clr>
        </p15:guide>
        <p15:guide id="13" pos="2956" userDrawn="1">
          <p15:clr>
            <a:srgbClr val="FBAE40"/>
          </p15:clr>
        </p15:guide>
        <p15:guide id="14" pos="3261" userDrawn="1">
          <p15:clr>
            <a:srgbClr val="FBAE40"/>
          </p15:clr>
        </p15:guide>
        <p15:guide id="15" pos="4423" userDrawn="1">
          <p15:clr>
            <a:srgbClr val="FBAE40"/>
          </p15:clr>
        </p15:guide>
        <p15:guide id="16" pos="4727" userDrawn="1">
          <p15:clr>
            <a:srgbClr val="FBAE40"/>
          </p15:clr>
        </p15:guide>
        <p15:guide id="17" pos="5879" userDrawn="1">
          <p15:clr>
            <a:srgbClr val="FBAE40"/>
          </p15:clr>
        </p15:guide>
        <p15:guide id="18" pos="7039" userDrawn="1">
          <p15:clr>
            <a:srgbClr val="FBAE40"/>
          </p15:clr>
        </p15:guide>
        <p15:guide id="19" orient="horz" pos="43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Table – Option 1">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and Table – Option 1</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248129" y="1660419"/>
            <a:ext cx="6897785" cy="4360208"/>
          </a:xfrm>
        </p:spPr>
        <p:txBody>
          <a:bodyPr/>
          <a:lstStyle>
            <a:lvl1pPr marL="0" indent="0" algn="ctr">
              <a:buNone/>
              <a:defRPr b="0" i="0">
                <a:latin typeface="Proxima Nova Rg" panose="02000506030000020004" pitchFamily="2" charset="0"/>
              </a:defRPr>
            </a:lvl1pPr>
          </a:lstStyle>
          <a:p>
            <a:r>
              <a:rPr lang="en-US"/>
              <a:t>Click icon to add table</a:t>
            </a:r>
          </a:p>
        </p:txBody>
      </p:sp>
      <p:sp>
        <p:nvSpPr>
          <p:cNvPr id="11"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7553550" y="1595976"/>
            <a:ext cx="3867331"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4"/>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12413867"/>
      </p:ext>
    </p:extLst>
  </p:cSld>
  <p:clrMapOvr>
    <a:masterClrMapping/>
  </p:clrMapOvr>
  <p:transition spd="slow">
    <p:push dir="u"/>
  </p:transition>
  <p:hf hdr="0" dt="0"/>
  <p:extLst>
    <p:ext uri="{DCECCB84-F9BA-43D5-87BE-67443E8EF086}">
      <p15:sldGuideLst xmlns:p15="http://schemas.microsoft.com/office/powerpoint/2012/main">
        <p15:guide id="1" orient="horz" pos="3780" userDrawn="1">
          <p15:clr>
            <a:srgbClr val="FBAE40"/>
          </p15:clr>
        </p15:guide>
        <p15:guide id="2" orient="horz" pos="1033" userDrawn="1">
          <p15:clr>
            <a:srgbClr val="FBAE40"/>
          </p15:clr>
        </p15:guide>
        <p15:guide id="3" orient="horz" pos="4252" userDrawn="1">
          <p15:clr>
            <a:srgbClr val="FBAE40"/>
          </p15:clr>
        </p15:guide>
        <p15:guide id="4" pos="339" userDrawn="1">
          <p15:clr>
            <a:srgbClr val="FBAE40"/>
          </p15:clr>
        </p15:guide>
        <p15:guide id="5" pos="7159" userDrawn="1">
          <p15:clr>
            <a:srgbClr val="FBAE40"/>
          </p15:clr>
        </p15:guide>
        <p15:guide id="6" pos="7344" userDrawn="1">
          <p15:clr>
            <a:srgbClr val="FBAE40"/>
          </p15:clr>
        </p15:guide>
        <p15:guide id="7" pos="7039" userDrawn="1">
          <p15:clr>
            <a:srgbClr val="FBAE40"/>
          </p15:clr>
        </p15:guide>
        <p15:guide id="8" pos="4684" userDrawn="1">
          <p15:clr>
            <a:srgbClr val="FBAE40"/>
          </p15:clr>
        </p15:guide>
        <p15:guide id="9" pos="4904" userDrawn="1">
          <p15:clr>
            <a:srgbClr val="FBAE40"/>
          </p15:clr>
        </p15:guide>
        <p15:guide id="10" orient="horz" pos="43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Table - Option 2">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and Table – Option 2</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4754077" y="1645670"/>
            <a:ext cx="6868771" cy="4351336"/>
          </a:xfrm>
        </p:spPr>
        <p:txBody>
          <a:bodyPr/>
          <a:lstStyle>
            <a:lvl1pPr marL="0" indent="0" algn="ctr">
              <a:buNone/>
              <a:defRPr b="0" i="0">
                <a:latin typeface="Proxima Nova Rg" panose="02000506030000020004" pitchFamily="2" charset="0"/>
              </a:defRPr>
            </a:lvl1pPr>
          </a:lstStyle>
          <a:p>
            <a:r>
              <a:rPr lang="en-US"/>
              <a:t>Click icon to add table</a:t>
            </a:r>
          </a:p>
        </p:txBody>
      </p:sp>
      <p:sp>
        <p:nvSpPr>
          <p:cNvPr id="10" name="Content Placeholder 2">
            <a:extLst>
              <a:ext uri="{FF2B5EF4-FFF2-40B4-BE49-F238E27FC236}">
                <a16:creationId xmlns:a16="http://schemas.microsoft.com/office/drawing/2014/main" id="{466175A9-EBE4-6C48-969F-5E952C87697B}"/>
              </a:ext>
            </a:extLst>
          </p:cNvPr>
          <p:cNvSpPr>
            <a:spLocks noGrp="1"/>
          </p:cNvSpPr>
          <p:nvPr>
            <p:ph idx="14"/>
          </p:nvPr>
        </p:nvSpPr>
        <p:spPr>
          <a:xfrm>
            <a:off x="532581" y="1645670"/>
            <a:ext cx="3867331" cy="4351338"/>
          </a:xfrm>
        </p:spPr>
        <p:txBody>
          <a:bodyPr wrap="square" lIns="0" tIns="0" rIns="0" anchor="t" anchorCtr="0">
            <a:normAutofit/>
          </a:bodyPr>
          <a:lstStyle>
            <a:lvl1pPr>
              <a:lnSpc>
                <a:spcPct val="100000"/>
              </a:lnSpc>
              <a:spcBef>
                <a:spcPts val="0"/>
              </a:spcBef>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5"/>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717994447"/>
      </p:ext>
    </p:extLst>
  </p:cSld>
  <p:clrMapOvr>
    <a:masterClrMapping/>
  </p:clrMapOvr>
  <p:transition spd="slow">
    <p:push dir="u"/>
  </p:transition>
  <p:hf hdr="0" dt="0"/>
  <p:extLst>
    <p:ext uri="{DCECCB84-F9BA-43D5-87BE-67443E8EF086}">
      <p15:sldGuideLst xmlns:p15="http://schemas.microsoft.com/office/powerpoint/2012/main">
        <p15:guide id="1" orient="horz" pos="1033" userDrawn="1">
          <p15:clr>
            <a:srgbClr val="FBAE40"/>
          </p15:clr>
        </p15:guide>
        <p15:guide id="2" pos="7159" userDrawn="1">
          <p15:clr>
            <a:srgbClr val="FBAE40"/>
          </p15:clr>
        </p15:guide>
        <p15:guide id="3" orient="horz" pos="4252" userDrawn="1">
          <p15:clr>
            <a:srgbClr val="FBAE40"/>
          </p15:clr>
        </p15:guide>
        <p15:guide id="4" orient="horz" pos="432" userDrawn="1">
          <p15:clr>
            <a:srgbClr val="FBAE40"/>
          </p15:clr>
        </p15:guide>
        <p15:guide id="5" orient="horz" pos="3778" userDrawn="1">
          <p15:clr>
            <a:srgbClr val="FBAE40"/>
          </p15:clr>
        </p15:guide>
        <p15:guide id="6" pos="339" userDrawn="1">
          <p15:clr>
            <a:srgbClr val="FBAE40"/>
          </p15:clr>
        </p15:guide>
        <p15:guide id="7" pos="2771" userDrawn="1">
          <p15:clr>
            <a:srgbClr val="FBAE40"/>
          </p15:clr>
        </p15:guide>
        <p15:guide id="8" pos="2999" userDrawn="1">
          <p15:clr>
            <a:srgbClr val="FBAE40"/>
          </p15:clr>
        </p15:guide>
        <p15:guide id="9" pos="7039" userDrawn="1">
          <p15:clr>
            <a:srgbClr val="FBAE40"/>
          </p15:clr>
        </p15:guide>
        <p15:guide id="10" pos="731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Table – Option 3">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and Table – Option 3</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9020441" y="1645670"/>
            <a:ext cx="2638983"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able Placeholder 2">
            <a:extLst>
              <a:ext uri="{FF2B5EF4-FFF2-40B4-BE49-F238E27FC236}">
                <a16:creationId xmlns:a16="http://schemas.microsoft.com/office/drawing/2014/main" id="{6BF1EF8E-DA0B-704D-8521-ABAD7DBCCC90}"/>
              </a:ext>
            </a:extLst>
          </p:cNvPr>
          <p:cNvSpPr>
            <a:spLocks noGrp="1"/>
          </p:cNvSpPr>
          <p:nvPr>
            <p:ph type="tbl" sz="quarter" idx="16" hasCustomPrompt="1"/>
          </p:nvPr>
        </p:nvSpPr>
        <p:spPr>
          <a:xfrm>
            <a:off x="4776509" y="1645672"/>
            <a:ext cx="3877795" cy="4351337"/>
          </a:xfrm>
        </p:spPr>
        <p:txBody>
          <a:bodyPr/>
          <a:lstStyle>
            <a:lvl1pPr marL="0" indent="0" algn="ctr">
              <a:buNone/>
              <a:defRPr b="0" i="0">
                <a:latin typeface="Proxima Nova Rg" panose="02000506030000020004" pitchFamily="2" charset="0"/>
              </a:defRPr>
            </a:lvl1pPr>
          </a:lstStyle>
          <a:p>
            <a:r>
              <a:rPr lang="en-US"/>
              <a:t>Click icon to add </a:t>
            </a:r>
            <a:r>
              <a:rPr lang="en-US" err="1"/>
              <a:t>tableS</a:t>
            </a:r>
            <a:endParaRPr lang="en-US"/>
          </a:p>
        </p:txBody>
      </p:sp>
      <p:sp>
        <p:nvSpPr>
          <p:cNvPr id="17"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532581" y="1645672"/>
            <a:ext cx="3877795" cy="4351337"/>
          </a:xfrm>
        </p:spPr>
        <p:txBody>
          <a:bodyPr/>
          <a:lstStyle>
            <a:lvl1pPr marL="0" indent="0" algn="ctr">
              <a:buNone/>
              <a:defRPr b="0" i="0">
                <a:latin typeface="Proxima Nova Rg" panose="02000506030000020004" pitchFamily="2" charset="0"/>
              </a:defRPr>
            </a:lvl1pPr>
          </a:lstStyle>
          <a:p>
            <a:r>
              <a:rPr lang="en-US"/>
              <a:t>Click icon to add table</a:t>
            </a:r>
          </a:p>
        </p:txBody>
      </p:sp>
      <p:sp>
        <p:nvSpPr>
          <p:cNvPr id="13" name="Rectangle 1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9" name="Footer Placeholder 1"/>
          <p:cNvSpPr>
            <a:spLocks noGrp="1"/>
          </p:cNvSpPr>
          <p:nvPr>
            <p:ph type="ftr" sz="quarter" idx="17"/>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87654630"/>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432" userDrawn="1">
          <p15:clr>
            <a:srgbClr val="FBAE40"/>
          </p15:clr>
        </p15:guide>
        <p15:guide id="4" orient="horz" pos="3778" userDrawn="1">
          <p15:clr>
            <a:srgbClr val="FBAE40"/>
          </p15:clr>
        </p15:guide>
        <p15:guide id="5" orient="horz" pos="1033" userDrawn="1">
          <p15:clr>
            <a:srgbClr val="FBAE40"/>
          </p15:clr>
        </p15:guide>
        <p15:guide id="6" pos="7159" userDrawn="1">
          <p15:clr>
            <a:srgbClr val="FBAE40"/>
          </p15:clr>
        </p15:guide>
        <p15:guide id="7" pos="7039" userDrawn="1">
          <p15:clr>
            <a:srgbClr val="FBAE40"/>
          </p15:clr>
        </p15:guide>
        <p15:guide id="8" pos="7344" userDrawn="1">
          <p15:clr>
            <a:srgbClr val="FBAE40"/>
          </p15:clr>
        </p15:guide>
        <p15:guide id="9" pos="2779" userDrawn="1">
          <p15:clr>
            <a:srgbClr val="FBAE40"/>
          </p15:clr>
        </p15:guide>
        <p15:guide id="10" pos="3007" userDrawn="1">
          <p15:clr>
            <a:srgbClr val="FBAE40"/>
          </p15:clr>
        </p15:guide>
        <p15:guide id="11" pos="5455" userDrawn="1">
          <p15:clr>
            <a:srgbClr val="FBAE40"/>
          </p15:clr>
        </p15:guide>
        <p15:guide id="12" pos="56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with Text – Option 1">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7792089" y="1645670"/>
            <a:ext cx="3867331"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B5C999E9-9675-E748-9B2F-5EC3E280027C}"/>
              </a:ext>
            </a:extLst>
          </p:cNvPr>
          <p:cNvSpPr>
            <a:spLocks noGrp="1"/>
          </p:cNvSpPr>
          <p:nvPr>
            <p:ph type="chart" sz="quarter" idx="14"/>
          </p:nvPr>
        </p:nvSpPr>
        <p:spPr>
          <a:xfrm>
            <a:off x="532580" y="1645672"/>
            <a:ext cx="6901565" cy="4351337"/>
          </a:xfrm>
        </p:spPr>
        <p:txBody>
          <a:bodyPr/>
          <a:lstStyle>
            <a:lvl1pPr>
              <a:defRPr b="0" i="0">
                <a:latin typeface="Proxima Nova Rg" panose="02000506030000020004" pitchFamily="2" charset="0"/>
              </a:defRPr>
            </a:lvl1pPr>
          </a:lstStyle>
          <a:p>
            <a:r>
              <a:rPr lang="en-US"/>
              <a:t>Click icon to add chart</a:t>
            </a:r>
          </a:p>
        </p:txBody>
      </p:sp>
      <p:sp>
        <p:nvSpPr>
          <p:cNvPr id="14"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Chart with Text – Option 1</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394540736"/>
      </p:ext>
    </p:extLst>
  </p:cSld>
  <p:clrMapOvr>
    <a:masterClrMapping/>
  </p:clrMapOvr>
  <p:transition spd="slow">
    <p:push dir="u"/>
  </p:transition>
  <p:hf hdr="0" dt="0"/>
  <p:extLst>
    <p:ext uri="{DCECCB84-F9BA-43D5-87BE-67443E8EF086}">
      <p15:sldGuideLst xmlns:p15="http://schemas.microsoft.com/office/powerpoint/2012/main">
        <p15:guide id="1" pos="7159" userDrawn="1">
          <p15:clr>
            <a:srgbClr val="FBAE40"/>
          </p15:clr>
        </p15:guide>
        <p15:guide id="2" orient="horz" pos="4252" userDrawn="1">
          <p15:clr>
            <a:srgbClr val="FBAE40"/>
          </p15:clr>
        </p15:guide>
        <p15:guide id="3" pos="339" userDrawn="1">
          <p15:clr>
            <a:srgbClr val="FBAE40"/>
          </p15:clr>
        </p15:guide>
        <p15:guide id="4" orient="horz" pos="432" userDrawn="1">
          <p15:clr>
            <a:srgbClr val="FBAE40"/>
          </p15:clr>
        </p15:guide>
        <p15:guide id="5" pos="7039" userDrawn="1">
          <p15:clr>
            <a:srgbClr val="FBAE40"/>
          </p15:clr>
        </p15:guide>
        <p15:guide id="6" pos="7344" userDrawn="1">
          <p15:clr>
            <a:srgbClr val="FBAE40"/>
          </p15:clr>
        </p15:guide>
        <p15:guide id="7" pos="4684" userDrawn="1">
          <p15:clr>
            <a:srgbClr val="FBAE40"/>
          </p15:clr>
        </p15:guide>
        <p15:guide id="8" pos="4904" userDrawn="1">
          <p15:clr>
            <a:srgbClr val="FBAE40"/>
          </p15:clr>
        </p15:guide>
        <p15:guide id="9" orient="horz" pos="1033" userDrawn="1">
          <p15:clr>
            <a:srgbClr val="FBAE40"/>
          </p15:clr>
        </p15:guide>
        <p15:guide id="10" orient="horz" pos="377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with Text – Option 2">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66175A9-EBE4-6C48-969F-5E952C87697B}"/>
              </a:ext>
            </a:extLst>
          </p:cNvPr>
          <p:cNvSpPr>
            <a:spLocks noGrp="1"/>
          </p:cNvSpPr>
          <p:nvPr>
            <p:ph idx="13"/>
          </p:nvPr>
        </p:nvSpPr>
        <p:spPr>
          <a:xfrm>
            <a:off x="532581" y="1645670"/>
            <a:ext cx="3867331" cy="4351338"/>
          </a:xfrm>
        </p:spPr>
        <p:txBody>
          <a:bodyPr wrap="square" lIns="0" tIns="0" rIns="0" anchor="t" anchorCtr="0">
            <a:normAutofit/>
          </a:bodyPr>
          <a:lstStyle>
            <a:lvl1pPr>
              <a:lnSpc>
                <a:spcPct val="100000"/>
              </a:lnSpc>
              <a:spcBef>
                <a:spcPts val="0"/>
              </a:spcBef>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hart Placeholder 3">
            <a:extLst>
              <a:ext uri="{FF2B5EF4-FFF2-40B4-BE49-F238E27FC236}">
                <a16:creationId xmlns:a16="http://schemas.microsoft.com/office/drawing/2014/main" id="{96E531A0-92C3-364A-A62C-092C6DA655C8}"/>
              </a:ext>
            </a:extLst>
          </p:cNvPr>
          <p:cNvSpPr>
            <a:spLocks noGrp="1"/>
          </p:cNvSpPr>
          <p:nvPr>
            <p:ph type="chart" sz="quarter" idx="14"/>
          </p:nvPr>
        </p:nvSpPr>
        <p:spPr>
          <a:xfrm>
            <a:off x="4754076" y="1645672"/>
            <a:ext cx="6901565" cy="4351337"/>
          </a:xfrm>
        </p:spPr>
        <p:txBody>
          <a:bodyPr/>
          <a:lstStyle>
            <a:lvl1pPr>
              <a:defRPr b="0" i="0">
                <a:latin typeface="Proxima Nova Rg" panose="02000506030000020004" pitchFamily="2" charset="0"/>
              </a:defRPr>
            </a:lvl1pPr>
          </a:lstStyle>
          <a:p>
            <a:r>
              <a:rPr lang="en-US"/>
              <a:t>Click icon to add chart</a:t>
            </a:r>
          </a:p>
        </p:txBody>
      </p:sp>
      <p:sp>
        <p:nvSpPr>
          <p:cNvPr id="15"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Chart with Text – Option 2</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078047301"/>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039" userDrawn="1">
          <p15:clr>
            <a:srgbClr val="FBAE40"/>
          </p15:clr>
        </p15:guide>
        <p15:guide id="4" pos="7159" userDrawn="1">
          <p15:clr>
            <a:srgbClr val="FBAE40"/>
          </p15:clr>
        </p15:guide>
        <p15:guide id="5" pos="7344" userDrawn="1">
          <p15:clr>
            <a:srgbClr val="FBAE40"/>
          </p15:clr>
        </p15:guide>
        <p15:guide id="6" orient="horz" pos="3778" userDrawn="1">
          <p15:clr>
            <a:srgbClr val="FBAE40"/>
          </p15:clr>
        </p15:guide>
        <p15:guide id="7" orient="horz" pos="1033" userDrawn="1">
          <p15:clr>
            <a:srgbClr val="FBAE40"/>
          </p15:clr>
        </p15:guide>
        <p15:guide id="8" orient="horz" pos="432" userDrawn="1">
          <p15:clr>
            <a:srgbClr val="FBAE40"/>
          </p15:clr>
        </p15:guide>
        <p15:guide id="9" pos="2771" userDrawn="1">
          <p15:clr>
            <a:srgbClr val="FBAE40"/>
          </p15:clr>
        </p15:guide>
        <p15:guide id="10" pos="299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t with Text – Option 3">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9020441" y="1645670"/>
            <a:ext cx="2638983"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a:extLst>
              <a:ext uri="{FF2B5EF4-FFF2-40B4-BE49-F238E27FC236}">
                <a16:creationId xmlns:a16="http://schemas.microsoft.com/office/drawing/2014/main" id="{B5C999E9-9675-E748-9B2F-5EC3E280027C}"/>
              </a:ext>
            </a:extLst>
          </p:cNvPr>
          <p:cNvSpPr>
            <a:spLocks noGrp="1"/>
          </p:cNvSpPr>
          <p:nvPr>
            <p:ph type="chart" sz="quarter" idx="14"/>
          </p:nvPr>
        </p:nvSpPr>
        <p:spPr>
          <a:xfrm>
            <a:off x="532583" y="1645672"/>
            <a:ext cx="3877796" cy="4351337"/>
          </a:xfrm>
        </p:spPr>
        <p:txBody>
          <a:bodyPr/>
          <a:lstStyle>
            <a:lvl1pPr>
              <a:defRPr b="0" i="0">
                <a:latin typeface="Proxima Nova Rg" panose="02000506030000020004" pitchFamily="2" charset="0"/>
              </a:defRPr>
            </a:lvl1pPr>
          </a:lstStyle>
          <a:p>
            <a:r>
              <a:rPr lang="en-US"/>
              <a:t>Click icon to add chart</a:t>
            </a:r>
          </a:p>
        </p:txBody>
      </p:sp>
      <p:sp>
        <p:nvSpPr>
          <p:cNvPr id="10" name="Chart Placeholder 3">
            <a:extLst>
              <a:ext uri="{FF2B5EF4-FFF2-40B4-BE49-F238E27FC236}">
                <a16:creationId xmlns:a16="http://schemas.microsoft.com/office/drawing/2014/main" id="{374F2BC2-8C3A-6249-AB96-BD5ED2EEC092}"/>
              </a:ext>
            </a:extLst>
          </p:cNvPr>
          <p:cNvSpPr>
            <a:spLocks noGrp="1"/>
          </p:cNvSpPr>
          <p:nvPr>
            <p:ph type="chart" sz="quarter" idx="15"/>
          </p:nvPr>
        </p:nvSpPr>
        <p:spPr>
          <a:xfrm>
            <a:off x="4776511" y="1645672"/>
            <a:ext cx="3877796" cy="4351337"/>
          </a:xfrm>
        </p:spPr>
        <p:txBody>
          <a:bodyPr/>
          <a:lstStyle>
            <a:lvl1pPr>
              <a:defRPr b="0" i="0">
                <a:latin typeface="Proxima Nova Rg" panose="02000506030000020004" pitchFamily="2" charset="0"/>
              </a:defRPr>
            </a:lvl1pPr>
          </a:lstStyle>
          <a:p>
            <a:r>
              <a:rPr lang="en-US"/>
              <a:t>Click icon to add chart</a:t>
            </a:r>
          </a:p>
        </p:txBody>
      </p:sp>
      <p:sp>
        <p:nvSpPr>
          <p:cNvPr id="14"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Chart with Text – Option 3</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510563667"/>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guide id="6" orient="horz" pos="3778" userDrawn="1">
          <p15:clr>
            <a:srgbClr val="FBAE40"/>
          </p15:clr>
        </p15:guide>
        <p15:guide id="7" orient="horz" pos="1033" userDrawn="1">
          <p15:clr>
            <a:srgbClr val="FBAE40"/>
          </p15:clr>
        </p15:guide>
        <p15:guide id="8" orient="horz" pos="432" userDrawn="1">
          <p15:clr>
            <a:srgbClr val="FBAE40"/>
          </p15:clr>
        </p15:guide>
        <p15:guide id="9" pos="2779" userDrawn="1">
          <p15:clr>
            <a:srgbClr val="FBAE40"/>
          </p15:clr>
        </p15:guide>
        <p15:guide id="10" pos="3007" userDrawn="1">
          <p15:clr>
            <a:srgbClr val="FBAE40"/>
          </p15:clr>
        </p15:guide>
        <p15:guide id="11" pos="5455" userDrawn="1">
          <p15:clr>
            <a:srgbClr val="FBAE40"/>
          </p15:clr>
        </p15:guide>
        <p15:guide id="12" pos="568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WOT Analysi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SWOT Analysis</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3B89F8E2-B64D-AC49-A8DD-AF613312CED2}"/>
              </a:ext>
            </a:extLst>
          </p:cNvPr>
          <p:cNvSpPr>
            <a:spLocks noGrp="1"/>
          </p:cNvSpPr>
          <p:nvPr>
            <p:ph type="body" sz="quarter" idx="14"/>
          </p:nvPr>
        </p:nvSpPr>
        <p:spPr>
          <a:xfrm>
            <a:off x="557927" y="2873929"/>
            <a:ext cx="2358264" cy="3123646"/>
          </a:xfrm>
        </p:spPr>
        <p:txBody>
          <a:bodyPr>
            <a:normAutofit/>
          </a:bodyPr>
          <a:lstStyle>
            <a:lvl1pPr marL="0" indent="0" algn="l">
              <a:buNone/>
              <a:defRPr sz="20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3" name="Text Placeholder 2">
            <a:extLst>
              <a:ext uri="{FF2B5EF4-FFF2-40B4-BE49-F238E27FC236}">
                <a16:creationId xmlns:a16="http://schemas.microsoft.com/office/drawing/2014/main" id="{06178C06-CDE8-6B4D-AE79-44B6A32FB8EE}"/>
              </a:ext>
            </a:extLst>
          </p:cNvPr>
          <p:cNvSpPr>
            <a:spLocks noGrp="1"/>
          </p:cNvSpPr>
          <p:nvPr>
            <p:ph type="body" sz="quarter" idx="15"/>
          </p:nvPr>
        </p:nvSpPr>
        <p:spPr>
          <a:xfrm>
            <a:off x="3471073" y="2873929"/>
            <a:ext cx="2358267" cy="3123646"/>
          </a:xfrm>
        </p:spPr>
        <p:txBody>
          <a:bodyPr>
            <a:normAutofit/>
          </a:bodyPr>
          <a:lstStyle>
            <a:lvl1pPr marL="0" indent="0" algn="l">
              <a:buNone/>
              <a:defRPr sz="20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4" name="Text Placeholder 2">
            <a:extLst>
              <a:ext uri="{FF2B5EF4-FFF2-40B4-BE49-F238E27FC236}">
                <a16:creationId xmlns:a16="http://schemas.microsoft.com/office/drawing/2014/main" id="{B91553AF-8C1F-B344-9898-52841A7BB9AA}"/>
              </a:ext>
            </a:extLst>
          </p:cNvPr>
          <p:cNvSpPr>
            <a:spLocks noGrp="1"/>
          </p:cNvSpPr>
          <p:nvPr>
            <p:ph type="body" sz="quarter" idx="16"/>
          </p:nvPr>
        </p:nvSpPr>
        <p:spPr>
          <a:xfrm>
            <a:off x="6384221" y="2873929"/>
            <a:ext cx="2358267" cy="3123646"/>
          </a:xfrm>
        </p:spPr>
        <p:txBody>
          <a:bodyPr>
            <a:normAutofit/>
          </a:bodyPr>
          <a:lstStyle>
            <a:lvl1pPr marL="0" indent="0" algn="l">
              <a:buNone/>
              <a:defRPr sz="20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5" name="Text Placeholder 2">
            <a:extLst>
              <a:ext uri="{FF2B5EF4-FFF2-40B4-BE49-F238E27FC236}">
                <a16:creationId xmlns:a16="http://schemas.microsoft.com/office/drawing/2014/main" id="{ACDFF35E-9476-0E4E-93EF-E59390DAF589}"/>
              </a:ext>
            </a:extLst>
          </p:cNvPr>
          <p:cNvSpPr>
            <a:spLocks noGrp="1"/>
          </p:cNvSpPr>
          <p:nvPr>
            <p:ph type="body" sz="quarter" idx="17"/>
          </p:nvPr>
        </p:nvSpPr>
        <p:spPr>
          <a:xfrm>
            <a:off x="9297372" y="2878143"/>
            <a:ext cx="2358269" cy="3119437"/>
          </a:xfrm>
        </p:spPr>
        <p:txBody>
          <a:bodyPr>
            <a:normAutofit/>
          </a:bodyPr>
          <a:lstStyle>
            <a:lvl1pPr marL="0" indent="0" algn="l">
              <a:buNone/>
              <a:defRPr sz="20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6" name="Text Placeholder 2">
            <a:extLst>
              <a:ext uri="{FF2B5EF4-FFF2-40B4-BE49-F238E27FC236}">
                <a16:creationId xmlns:a16="http://schemas.microsoft.com/office/drawing/2014/main" id="{86601CF6-624C-4A4E-B63C-0AB8AD4B0D8B}"/>
              </a:ext>
            </a:extLst>
          </p:cNvPr>
          <p:cNvSpPr>
            <a:spLocks noGrp="1"/>
          </p:cNvSpPr>
          <p:nvPr>
            <p:ph type="body" sz="quarter" idx="18"/>
          </p:nvPr>
        </p:nvSpPr>
        <p:spPr>
          <a:xfrm>
            <a:off x="557927" y="1985741"/>
            <a:ext cx="2358268" cy="614904"/>
          </a:xfrm>
        </p:spPr>
        <p:txBody>
          <a:bodyPr>
            <a:noAutofit/>
          </a:bodyPr>
          <a:lstStyle>
            <a:lvl1pPr marL="0" indent="0" algn="l">
              <a:buNone/>
              <a:defRPr sz="2600" b="1" i="0">
                <a:solidFill>
                  <a:schemeClr val="accent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7" name="Text Placeholder 2">
            <a:extLst>
              <a:ext uri="{FF2B5EF4-FFF2-40B4-BE49-F238E27FC236}">
                <a16:creationId xmlns:a16="http://schemas.microsoft.com/office/drawing/2014/main" id="{C6B470C7-D692-C244-8ADA-5E6292A32A41}"/>
              </a:ext>
            </a:extLst>
          </p:cNvPr>
          <p:cNvSpPr>
            <a:spLocks noGrp="1"/>
          </p:cNvSpPr>
          <p:nvPr>
            <p:ph type="body" sz="quarter" idx="19"/>
          </p:nvPr>
        </p:nvSpPr>
        <p:spPr>
          <a:xfrm>
            <a:off x="3465419" y="1985741"/>
            <a:ext cx="2358268" cy="614904"/>
          </a:xfrm>
        </p:spPr>
        <p:txBody>
          <a:bodyPr>
            <a:noAutofit/>
          </a:bodyPr>
          <a:lstStyle>
            <a:lvl1pPr marL="0" indent="0" algn="l">
              <a:buNone/>
              <a:defRPr sz="2600" b="1" i="0">
                <a:solidFill>
                  <a:schemeClr val="accent3"/>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8" name="Text Placeholder 2">
            <a:extLst>
              <a:ext uri="{FF2B5EF4-FFF2-40B4-BE49-F238E27FC236}">
                <a16:creationId xmlns:a16="http://schemas.microsoft.com/office/drawing/2014/main" id="{1F46D524-4125-844F-9646-96AC9FC2EEED}"/>
              </a:ext>
            </a:extLst>
          </p:cNvPr>
          <p:cNvSpPr>
            <a:spLocks noGrp="1"/>
          </p:cNvSpPr>
          <p:nvPr>
            <p:ph type="body" sz="quarter" idx="20"/>
          </p:nvPr>
        </p:nvSpPr>
        <p:spPr>
          <a:xfrm>
            <a:off x="6372911" y="1990853"/>
            <a:ext cx="2358268" cy="604710"/>
          </a:xfrm>
        </p:spPr>
        <p:txBody>
          <a:bodyPr>
            <a:noAutofit/>
          </a:bodyPr>
          <a:lstStyle>
            <a:lvl1pPr marL="0" indent="0" algn="l">
              <a:buNone/>
              <a:defRPr sz="2600" b="1" i="0">
                <a:solidFill>
                  <a:schemeClr val="accent4"/>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34" name="Text Placeholder 2">
            <a:extLst>
              <a:ext uri="{FF2B5EF4-FFF2-40B4-BE49-F238E27FC236}">
                <a16:creationId xmlns:a16="http://schemas.microsoft.com/office/drawing/2014/main" id="{369B9DF6-3D13-AC41-AF63-DFE23883004C}"/>
              </a:ext>
            </a:extLst>
          </p:cNvPr>
          <p:cNvSpPr>
            <a:spLocks noGrp="1"/>
          </p:cNvSpPr>
          <p:nvPr>
            <p:ph type="body" sz="quarter" idx="21"/>
          </p:nvPr>
        </p:nvSpPr>
        <p:spPr>
          <a:xfrm>
            <a:off x="9280402" y="1988619"/>
            <a:ext cx="2378201" cy="606944"/>
          </a:xfrm>
        </p:spPr>
        <p:txBody>
          <a:bodyPr>
            <a:noAutofit/>
          </a:bodyPr>
          <a:lstStyle>
            <a:lvl1pPr marL="0" indent="0" algn="l">
              <a:buNone/>
              <a:defRPr sz="2600" b="1" i="0">
                <a:solidFill>
                  <a:schemeClr val="accent5"/>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cxnSp>
        <p:nvCxnSpPr>
          <p:cNvPr id="35" name="Straight Connector 34">
            <a:extLst>
              <a:ext uri="{FF2B5EF4-FFF2-40B4-BE49-F238E27FC236}">
                <a16:creationId xmlns:a16="http://schemas.microsoft.com/office/drawing/2014/main" id="{064D14FE-F0EC-9E45-8211-8AECE22E1CC0}"/>
              </a:ext>
            </a:extLst>
          </p:cNvPr>
          <p:cNvCxnSpPr>
            <a:cxnSpLocks/>
          </p:cNvCxnSpPr>
          <p:nvPr userDrawn="1"/>
        </p:nvCxnSpPr>
        <p:spPr>
          <a:xfrm>
            <a:off x="3201425" y="1985741"/>
            <a:ext cx="0"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CF75A2-1D3C-6246-B540-552A648A25F4}"/>
              </a:ext>
            </a:extLst>
          </p:cNvPr>
          <p:cNvCxnSpPr>
            <a:cxnSpLocks/>
          </p:cNvCxnSpPr>
          <p:nvPr userDrawn="1"/>
        </p:nvCxnSpPr>
        <p:spPr>
          <a:xfrm>
            <a:off x="6096000" y="1985741"/>
            <a:ext cx="8965"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7EAF87-CC91-2A47-8A15-27762B512FBF}"/>
              </a:ext>
            </a:extLst>
          </p:cNvPr>
          <p:cNvCxnSpPr>
            <a:cxnSpLocks/>
          </p:cNvCxnSpPr>
          <p:nvPr userDrawn="1"/>
        </p:nvCxnSpPr>
        <p:spPr>
          <a:xfrm>
            <a:off x="9005224" y="1985741"/>
            <a:ext cx="0"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TextBox 3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4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990486502"/>
      </p:ext>
    </p:extLst>
  </p:cSld>
  <p:clrMapOvr>
    <a:masterClrMapping/>
  </p:clrMapOvr>
  <p:transition spd="slow">
    <p:push dir="u"/>
  </p:transition>
  <p:hf hdr="0" dt="0"/>
  <p:extLst>
    <p:ext uri="{DCECCB84-F9BA-43D5-87BE-67443E8EF086}">
      <p15:sldGuideLst xmlns:p15="http://schemas.microsoft.com/office/powerpoint/2012/main">
        <p15:guide id="1" pos="4015" userDrawn="1">
          <p15:clr>
            <a:srgbClr val="FBAE40"/>
          </p15:clr>
        </p15:guide>
        <p15:guide id="2" orient="horz" pos="1813" userDrawn="1">
          <p15:clr>
            <a:srgbClr val="FBAE40"/>
          </p15:clr>
        </p15:guide>
        <p15:guide id="3" pos="339" userDrawn="1">
          <p15:clr>
            <a:srgbClr val="FBAE40"/>
          </p15:clr>
        </p15:guide>
        <p15:guide id="4" pos="7159" userDrawn="1">
          <p15:clr>
            <a:srgbClr val="FBAE40"/>
          </p15:clr>
        </p15:guide>
        <p15:guide id="5" pos="7039" userDrawn="1">
          <p15:clr>
            <a:srgbClr val="FBAE40"/>
          </p15:clr>
        </p15:guide>
        <p15:guide id="6" pos="7344" userDrawn="1">
          <p15:clr>
            <a:srgbClr val="FBAE40"/>
          </p15:clr>
        </p15:guide>
        <p15:guide id="7" orient="horz" pos="432" userDrawn="1">
          <p15:clr>
            <a:srgbClr val="FBAE40"/>
          </p15:clr>
        </p15:guide>
        <p15:guide id="9" orient="horz" pos="3778" userDrawn="1">
          <p15:clr>
            <a:srgbClr val="FBAE40"/>
          </p15:clr>
        </p15:guide>
        <p15:guide id="10" orient="horz" pos="1635" userDrawn="1">
          <p15:clr>
            <a:srgbClr val="FBAE40"/>
          </p15:clr>
        </p15:guide>
        <p15:guide id="11" orient="horz" pos="1254" userDrawn="1">
          <p15:clr>
            <a:srgbClr val="FBAE40"/>
          </p15:clr>
        </p15:guide>
        <p15:guide id="12" orient="horz" pos="4252" userDrawn="1">
          <p15:clr>
            <a:srgbClr val="FBAE40"/>
          </p15:clr>
        </p15:guide>
        <p15:guide id="13" pos="1839" userDrawn="1">
          <p15:clr>
            <a:srgbClr val="FBAE40"/>
          </p15:clr>
        </p15:guide>
        <p15:guide id="14" pos="2185" userDrawn="1">
          <p15:clr>
            <a:srgbClr val="FBAE40"/>
          </p15:clr>
        </p15:guide>
        <p15:guide id="15" pos="3668" userDrawn="1">
          <p15:clr>
            <a:srgbClr val="FBAE40"/>
          </p15:clr>
        </p15:guide>
        <p15:guide id="16" pos="5507" userDrawn="1">
          <p15:clr>
            <a:srgbClr val="FBAE40"/>
          </p15:clr>
        </p15:guide>
        <p15:guide id="17" pos="5845"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EST Analysi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9259723"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PEST Analysis</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3B89F8E2-B64D-AC49-A8DD-AF613312CED2}"/>
              </a:ext>
            </a:extLst>
          </p:cNvPr>
          <p:cNvSpPr>
            <a:spLocks noGrp="1"/>
          </p:cNvSpPr>
          <p:nvPr>
            <p:ph type="body" sz="quarter" idx="14"/>
          </p:nvPr>
        </p:nvSpPr>
        <p:spPr>
          <a:xfrm>
            <a:off x="3328089" y="1882464"/>
            <a:ext cx="8327553" cy="768544"/>
          </a:xfrm>
        </p:spPr>
        <p:txBody>
          <a:bodyPr anchor="ctr">
            <a:normAutofit/>
          </a:bodyPr>
          <a:lstStyle>
            <a:lvl1pPr marL="0" indent="0" algn="l">
              <a:buNone/>
              <a:defRPr sz="18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6" name="Text Placeholder 2">
            <a:extLst>
              <a:ext uri="{FF2B5EF4-FFF2-40B4-BE49-F238E27FC236}">
                <a16:creationId xmlns:a16="http://schemas.microsoft.com/office/drawing/2014/main" id="{86601CF6-624C-4A4E-B63C-0AB8AD4B0D8B}"/>
              </a:ext>
            </a:extLst>
          </p:cNvPr>
          <p:cNvSpPr>
            <a:spLocks noGrp="1"/>
          </p:cNvSpPr>
          <p:nvPr>
            <p:ph type="body" sz="quarter" idx="18"/>
          </p:nvPr>
        </p:nvSpPr>
        <p:spPr>
          <a:xfrm>
            <a:off x="557927" y="1887429"/>
            <a:ext cx="2432408" cy="768545"/>
          </a:xfrm>
        </p:spPr>
        <p:txBody>
          <a:bodyPr anchor="ctr">
            <a:noAutofit/>
          </a:bodyPr>
          <a:lstStyle>
            <a:lvl1pPr marL="0" indent="0" algn="l">
              <a:buNone/>
              <a:defRPr sz="2800" b="1" i="0">
                <a:solidFill>
                  <a:schemeClr val="accent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7" name="Text Placeholder 2">
            <a:extLst>
              <a:ext uri="{FF2B5EF4-FFF2-40B4-BE49-F238E27FC236}">
                <a16:creationId xmlns:a16="http://schemas.microsoft.com/office/drawing/2014/main" id="{C6B470C7-D692-C244-8ADA-5E6292A32A41}"/>
              </a:ext>
            </a:extLst>
          </p:cNvPr>
          <p:cNvSpPr>
            <a:spLocks noGrp="1"/>
          </p:cNvSpPr>
          <p:nvPr>
            <p:ph type="body" sz="quarter" idx="19"/>
          </p:nvPr>
        </p:nvSpPr>
        <p:spPr>
          <a:xfrm>
            <a:off x="557927" y="3031847"/>
            <a:ext cx="2432408" cy="768545"/>
          </a:xfrm>
        </p:spPr>
        <p:txBody>
          <a:bodyPr anchor="ctr">
            <a:noAutofit/>
          </a:bodyPr>
          <a:lstStyle>
            <a:lvl1pPr marL="0" indent="0" algn="l">
              <a:buNone/>
              <a:defRPr sz="2800" b="1" i="0">
                <a:solidFill>
                  <a:schemeClr val="accent3"/>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8" name="Text Placeholder 2">
            <a:extLst>
              <a:ext uri="{FF2B5EF4-FFF2-40B4-BE49-F238E27FC236}">
                <a16:creationId xmlns:a16="http://schemas.microsoft.com/office/drawing/2014/main" id="{1F46D524-4125-844F-9646-96AC9FC2EEED}"/>
              </a:ext>
            </a:extLst>
          </p:cNvPr>
          <p:cNvSpPr>
            <a:spLocks noGrp="1"/>
          </p:cNvSpPr>
          <p:nvPr>
            <p:ph type="body" sz="quarter" idx="20"/>
          </p:nvPr>
        </p:nvSpPr>
        <p:spPr>
          <a:xfrm>
            <a:off x="557927" y="4176265"/>
            <a:ext cx="2432408" cy="768545"/>
          </a:xfrm>
        </p:spPr>
        <p:txBody>
          <a:bodyPr anchor="ctr">
            <a:noAutofit/>
          </a:bodyPr>
          <a:lstStyle>
            <a:lvl1pPr marL="0" indent="0" algn="l">
              <a:buNone/>
              <a:defRPr sz="2800" b="1" i="0">
                <a:solidFill>
                  <a:schemeClr val="accent4"/>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34" name="Text Placeholder 2">
            <a:extLst>
              <a:ext uri="{FF2B5EF4-FFF2-40B4-BE49-F238E27FC236}">
                <a16:creationId xmlns:a16="http://schemas.microsoft.com/office/drawing/2014/main" id="{369B9DF6-3D13-AC41-AF63-DFE23883004C}"/>
              </a:ext>
            </a:extLst>
          </p:cNvPr>
          <p:cNvSpPr>
            <a:spLocks noGrp="1"/>
          </p:cNvSpPr>
          <p:nvPr>
            <p:ph type="body" sz="quarter" idx="21"/>
          </p:nvPr>
        </p:nvSpPr>
        <p:spPr>
          <a:xfrm>
            <a:off x="536360" y="5320684"/>
            <a:ext cx="2432408" cy="768545"/>
          </a:xfrm>
        </p:spPr>
        <p:txBody>
          <a:bodyPr anchor="ctr">
            <a:noAutofit/>
          </a:bodyPr>
          <a:lstStyle>
            <a:lvl1pPr marL="0" indent="0" algn="l">
              <a:buNone/>
              <a:defRPr sz="2800" b="1" i="0">
                <a:solidFill>
                  <a:schemeClr val="accent5"/>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cxnSp>
        <p:nvCxnSpPr>
          <p:cNvPr id="35" name="Straight Connector 34">
            <a:extLst>
              <a:ext uri="{FF2B5EF4-FFF2-40B4-BE49-F238E27FC236}">
                <a16:creationId xmlns:a16="http://schemas.microsoft.com/office/drawing/2014/main" id="{064D14FE-F0EC-9E45-8211-8AECE22E1CC0}"/>
              </a:ext>
            </a:extLst>
          </p:cNvPr>
          <p:cNvCxnSpPr>
            <a:cxnSpLocks/>
          </p:cNvCxnSpPr>
          <p:nvPr userDrawn="1"/>
        </p:nvCxnSpPr>
        <p:spPr>
          <a:xfrm flipH="1">
            <a:off x="557927" y="2847664"/>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1AE01-0A53-D74B-8BE4-E6490CE5C583}"/>
              </a:ext>
            </a:extLst>
          </p:cNvPr>
          <p:cNvCxnSpPr>
            <a:cxnSpLocks/>
          </p:cNvCxnSpPr>
          <p:nvPr userDrawn="1"/>
        </p:nvCxnSpPr>
        <p:spPr>
          <a:xfrm flipH="1">
            <a:off x="557927" y="3999957"/>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A5501F-60A1-6745-A84A-F8EC2892729A}"/>
              </a:ext>
            </a:extLst>
          </p:cNvPr>
          <p:cNvCxnSpPr>
            <a:cxnSpLocks/>
          </p:cNvCxnSpPr>
          <p:nvPr userDrawn="1"/>
        </p:nvCxnSpPr>
        <p:spPr>
          <a:xfrm flipH="1">
            <a:off x="557927" y="5137381"/>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C3455D8F-754F-F744-9774-4115CF132E8A}"/>
              </a:ext>
            </a:extLst>
          </p:cNvPr>
          <p:cNvSpPr>
            <a:spLocks noGrp="1"/>
          </p:cNvSpPr>
          <p:nvPr>
            <p:ph type="body" sz="quarter" idx="22"/>
          </p:nvPr>
        </p:nvSpPr>
        <p:spPr>
          <a:xfrm>
            <a:off x="3328089" y="3034757"/>
            <a:ext cx="8327553" cy="768544"/>
          </a:xfrm>
        </p:spPr>
        <p:txBody>
          <a:bodyPr anchor="ctr">
            <a:normAutofit/>
          </a:bodyPr>
          <a:lstStyle>
            <a:lvl1pPr marL="0" indent="0" algn="l">
              <a:buNone/>
              <a:defRPr sz="18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40" name="Text Placeholder 2">
            <a:extLst>
              <a:ext uri="{FF2B5EF4-FFF2-40B4-BE49-F238E27FC236}">
                <a16:creationId xmlns:a16="http://schemas.microsoft.com/office/drawing/2014/main" id="{2C42B7F4-16A0-EB4B-9A61-205EEA8D87DF}"/>
              </a:ext>
            </a:extLst>
          </p:cNvPr>
          <p:cNvSpPr>
            <a:spLocks noGrp="1"/>
          </p:cNvSpPr>
          <p:nvPr>
            <p:ph type="body" sz="quarter" idx="23"/>
          </p:nvPr>
        </p:nvSpPr>
        <p:spPr>
          <a:xfrm>
            <a:off x="3328089" y="4179906"/>
            <a:ext cx="8327553" cy="768544"/>
          </a:xfrm>
        </p:spPr>
        <p:txBody>
          <a:bodyPr anchor="ctr">
            <a:normAutofit/>
          </a:bodyPr>
          <a:lstStyle>
            <a:lvl1pPr marL="0" indent="0" algn="l">
              <a:buNone/>
              <a:defRPr sz="18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41" name="Text Placeholder 2">
            <a:extLst>
              <a:ext uri="{FF2B5EF4-FFF2-40B4-BE49-F238E27FC236}">
                <a16:creationId xmlns:a16="http://schemas.microsoft.com/office/drawing/2014/main" id="{B5CE8B1B-51DA-AE48-ADBD-6D16542AE6C7}"/>
              </a:ext>
            </a:extLst>
          </p:cNvPr>
          <p:cNvSpPr>
            <a:spLocks noGrp="1"/>
          </p:cNvSpPr>
          <p:nvPr>
            <p:ph type="body" sz="quarter" idx="24"/>
          </p:nvPr>
        </p:nvSpPr>
        <p:spPr>
          <a:xfrm>
            <a:off x="3328089" y="5329959"/>
            <a:ext cx="8327553" cy="768544"/>
          </a:xfrm>
        </p:spPr>
        <p:txBody>
          <a:bodyPr anchor="ctr">
            <a:normAutofit/>
          </a:bodyPr>
          <a:lstStyle>
            <a:lvl1pPr marL="0" indent="0" algn="l">
              <a:buNone/>
              <a:defRPr sz="1800"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Click to edit Master text styles</a:t>
            </a:r>
          </a:p>
        </p:txBody>
      </p:sp>
      <p:sp>
        <p:nvSpPr>
          <p:cNvPr id="23" name="Rectangle 2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842024543"/>
      </p:ext>
    </p:extLst>
  </p:cSld>
  <p:clrMapOvr>
    <a:masterClrMapping/>
  </p:clrMapOvr>
  <p:transition spd="slow">
    <p:push dir="u"/>
  </p:transition>
  <p:hf hdr="0" dt="0"/>
  <p:extLst>
    <p:ext uri="{DCECCB84-F9BA-43D5-87BE-67443E8EF086}">
      <p15:sldGuideLst xmlns:p15="http://schemas.microsoft.com/office/powerpoint/2012/main">
        <p15:guide id="1" pos="7039" userDrawn="1">
          <p15:clr>
            <a:srgbClr val="FBAE40"/>
          </p15:clr>
        </p15:guide>
        <p15:guide id="2" orient="horz" pos="3837" userDrawn="1">
          <p15:clr>
            <a:srgbClr val="FBAE40"/>
          </p15:clr>
        </p15:guide>
        <p15:guide id="3" pos="7159" userDrawn="1">
          <p15:clr>
            <a:srgbClr val="FBAE40"/>
          </p15:clr>
        </p15:guide>
        <p15:guide id="4" pos="339" userDrawn="1">
          <p15:clr>
            <a:srgbClr val="FBAE40"/>
          </p15:clr>
        </p15:guide>
        <p15:guide id="5" pos="1880" userDrawn="1">
          <p15:clr>
            <a:srgbClr val="FBAE40"/>
          </p15:clr>
        </p15:guide>
        <p15:guide id="6" pos="2092" userDrawn="1">
          <p15:clr>
            <a:srgbClr val="FBAE40"/>
          </p15:clr>
        </p15:guide>
        <p15:guide id="7" pos="7344" userDrawn="1">
          <p15:clr>
            <a:srgbClr val="FBAE40"/>
          </p15:clr>
        </p15:guide>
        <p15:guide id="8" orient="horz" pos="3354" userDrawn="1">
          <p15:clr>
            <a:srgbClr val="FBAE40"/>
          </p15:clr>
        </p15:guide>
        <p15:guide id="9" orient="horz" pos="3117" userDrawn="1">
          <p15:clr>
            <a:srgbClr val="FBAE40"/>
          </p15:clr>
        </p15:guide>
        <p15:guide id="10" orient="horz" pos="2634" userDrawn="1">
          <p15:clr>
            <a:srgbClr val="FBAE40"/>
          </p15:clr>
        </p15:guide>
        <p15:guide id="11" orient="horz" pos="2397" userDrawn="1">
          <p15:clr>
            <a:srgbClr val="FBAE40"/>
          </p15:clr>
        </p15:guide>
        <p15:guide id="12" orient="horz" pos="1906" userDrawn="1">
          <p15:clr>
            <a:srgbClr val="FBAE40"/>
          </p15:clr>
        </p15:guide>
        <p15:guide id="13" orient="horz" pos="1677" userDrawn="1">
          <p15:clr>
            <a:srgbClr val="FBAE40"/>
          </p15:clr>
        </p15:guide>
        <p15:guide id="14" orient="horz" pos="1186" userDrawn="1">
          <p15:clr>
            <a:srgbClr val="FBAE40"/>
          </p15:clr>
        </p15:guide>
        <p15:guide id="15" orient="horz" pos="432" userDrawn="1">
          <p15:clr>
            <a:srgbClr val="FBAE40"/>
          </p15:clr>
        </p15:guide>
        <p15:guide id="16" orient="horz" pos="42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ntro Slide - Picture Backgrou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Intro Slide – </a:t>
            </a:r>
            <a:br>
              <a:rPr lang="en-US"/>
            </a:br>
            <a:r>
              <a:rPr lang="en-US"/>
              <a:t>Picture Background</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8" name="TextBox 7">
            <a:extLst>
              <a:ext uri="{FF2B5EF4-FFF2-40B4-BE49-F238E27FC236}">
                <a16:creationId xmlns:a16="http://schemas.microsoft.com/office/drawing/2014/main" id="{1B7E0110-86FC-B542-B54F-1133FA61432F}"/>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a:solidFill>
                  <a:schemeClr val="accent2"/>
                </a:solidFill>
                <a:latin typeface="Proxima Nova Rg" panose="02000506030000020004" pitchFamily="50" charset="0"/>
              </a:rPr>
              <a:t>To insert a background image, right-click on the slide – select FORMAT BACKGROUND &gt; Picture or texture fill</a:t>
            </a:r>
            <a:endParaRPr lang="bg-BG" sz="1400">
              <a:solidFill>
                <a:schemeClr val="accent2"/>
              </a:solidFill>
              <a:latin typeface="Proxima Nova Rg" panose="02000506030000020004" pitchFamily="50" charset="0"/>
            </a:endParaRPr>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054560346"/>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991" userDrawn="1">
          <p15:clr>
            <a:srgbClr val="FBAE40"/>
          </p15:clr>
        </p15:guide>
        <p15:guide id="3" orient="horz" pos="584" userDrawn="1">
          <p15:clr>
            <a:srgbClr val="FBAE40"/>
          </p15:clr>
        </p15:guide>
        <p15:guide id="4" orient="horz" pos="2550" userDrawn="1">
          <p15:clr>
            <a:srgbClr val="FBAE40"/>
          </p15:clr>
        </p15:guide>
        <p15:guide id="5" orient="horz" pos="2744" userDrawn="1">
          <p15:clr>
            <a:srgbClr val="FBAE40"/>
          </p15:clr>
        </p15:guide>
        <p15:guide id="6" pos="624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766186C-701A-BC45-AC88-392EAFC5BB8F}"/>
              </a:ext>
            </a:extLst>
          </p:cNvPr>
          <p:cNvGraphicFramePr>
            <a:graphicFrameLocks noGrp="1"/>
          </p:cNvGraphicFramePr>
          <p:nvPr userDrawn="1">
            <p:extLst>
              <p:ext uri="{D42A27DB-BD31-4B8C-83A1-F6EECF244321}">
                <p14:modId xmlns:p14="http://schemas.microsoft.com/office/powerpoint/2010/main" val="2609226592"/>
              </p:ext>
            </p:extLst>
          </p:nvPr>
        </p:nvGraphicFramePr>
        <p:xfrm>
          <a:off x="817760" y="1531933"/>
          <a:ext cx="10837893" cy="4669762"/>
        </p:xfrm>
        <a:graphic>
          <a:graphicData uri="http://schemas.openxmlformats.org/drawingml/2006/table">
            <a:tbl>
              <a:tblPr>
                <a:tableStyleId>{5C22544A-7EE6-4342-B048-85BDC9FD1C3A}</a:tableStyleId>
              </a:tblPr>
              <a:tblGrid>
                <a:gridCol w="1035105">
                  <a:extLst>
                    <a:ext uri="{9D8B030D-6E8A-4147-A177-3AD203B41FA5}">
                      <a16:colId xmlns:a16="http://schemas.microsoft.com/office/drawing/2014/main" val="598104309"/>
                    </a:ext>
                  </a:extLst>
                </a:gridCol>
                <a:gridCol w="816899">
                  <a:extLst>
                    <a:ext uri="{9D8B030D-6E8A-4147-A177-3AD203B41FA5}">
                      <a16:colId xmlns:a16="http://schemas.microsoft.com/office/drawing/2014/main" val="4168066833"/>
                    </a:ext>
                  </a:extLst>
                </a:gridCol>
                <a:gridCol w="816899">
                  <a:extLst>
                    <a:ext uri="{9D8B030D-6E8A-4147-A177-3AD203B41FA5}">
                      <a16:colId xmlns:a16="http://schemas.microsoft.com/office/drawing/2014/main" val="1004100599"/>
                    </a:ext>
                  </a:extLst>
                </a:gridCol>
                <a:gridCol w="816899">
                  <a:extLst>
                    <a:ext uri="{9D8B030D-6E8A-4147-A177-3AD203B41FA5}">
                      <a16:colId xmlns:a16="http://schemas.microsoft.com/office/drawing/2014/main" val="2411855810"/>
                    </a:ext>
                  </a:extLst>
                </a:gridCol>
                <a:gridCol w="816899">
                  <a:extLst>
                    <a:ext uri="{9D8B030D-6E8A-4147-A177-3AD203B41FA5}">
                      <a16:colId xmlns:a16="http://schemas.microsoft.com/office/drawing/2014/main" val="1635482544"/>
                    </a:ext>
                  </a:extLst>
                </a:gridCol>
                <a:gridCol w="816899">
                  <a:extLst>
                    <a:ext uri="{9D8B030D-6E8A-4147-A177-3AD203B41FA5}">
                      <a16:colId xmlns:a16="http://schemas.microsoft.com/office/drawing/2014/main" val="1339005217"/>
                    </a:ext>
                  </a:extLst>
                </a:gridCol>
                <a:gridCol w="816899">
                  <a:extLst>
                    <a:ext uri="{9D8B030D-6E8A-4147-A177-3AD203B41FA5}">
                      <a16:colId xmlns:a16="http://schemas.microsoft.com/office/drawing/2014/main" val="1040595637"/>
                    </a:ext>
                  </a:extLst>
                </a:gridCol>
                <a:gridCol w="816899">
                  <a:extLst>
                    <a:ext uri="{9D8B030D-6E8A-4147-A177-3AD203B41FA5}">
                      <a16:colId xmlns:a16="http://schemas.microsoft.com/office/drawing/2014/main" val="1495738028"/>
                    </a:ext>
                  </a:extLst>
                </a:gridCol>
                <a:gridCol w="816899">
                  <a:extLst>
                    <a:ext uri="{9D8B030D-6E8A-4147-A177-3AD203B41FA5}">
                      <a16:colId xmlns:a16="http://schemas.microsoft.com/office/drawing/2014/main" val="2839960209"/>
                    </a:ext>
                  </a:extLst>
                </a:gridCol>
                <a:gridCol w="816899">
                  <a:extLst>
                    <a:ext uri="{9D8B030D-6E8A-4147-A177-3AD203B41FA5}">
                      <a16:colId xmlns:a16="http://schemas.microsoft.com/office/drawing/2014/main" val="3918524498"/>
                    </a:ext>
                  </a:extLst>
                </a:gridCol>
                <a:gridCol w="816899">
                  <a:extLst>
                    <a:ext uri="{9D8B030D-6E8A-4147-A177-3AD203B41FA5}">
                      <a16:colId xmlns:a16="http://schemas.microsoft.com/office/drawing/2014/main" val="3569936324"/>
                    </a:ext>
                  </a:extLst>
                </a:gridCol>
                <a:gridCol w="816899">
                  <a:extLst>
                    <a:ext uri="{9D8B030D-6E8A-4147-A177-3AD203B41FA5}">
                      <a16:colId xmlns:a16="http://schemas.microsoft.com/office/drawing/2014/main" val="2110722687"/>
                    </a:ext>
                  </a:extLst>
                </a:gridCol>
                <a:gridCol w="816899">
                  <a:extLst>
                    <a:ext uri="{9D8B030D-6E8A-4147-A177-3AD203B41FA5}">
                      <a16:colId xmlns:a16="http://schemas.microsoft.com/office/drawing/2014/main" val="2450500902"/>
                    </a:ext>
                  </a:extLst>
                </a:gridCol>
              </a:tblGrid>
              <a:tr h="618332">
                <a:tc>
                  <a:txBody>
                    <a:bodyPr/>
                    <a:lstStyle/>
                    <a:p>
                      <a:endParaRPr lang="en-US" sz="1400">
                        <a:latin typeface="Proxima Nova Rg" panose="02000506030000020004" pitchFamily="50"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Jan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Feb</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Mar</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Apr</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May</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Jun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Jul</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Aug</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Sep</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Oct</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Nov</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a:latin typeface="Proxima Nova Rg" panose="02000506030000020004" pitchFamily="50" charset="0"/>
                        </a:rPr>
                        <a:t>Dec</a:t>
                      </a:r>
                    </a:p>
                  </a:txBody>
                  <a:tcP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5971151"/>
                  </a:ext>
                </a:extLst>
              </a:tr>
              <a:tr h="4051430">
                <a:tc>
                  <a:txBody>
                    <a:bodyPr/>
                    <a:lstStyle/>
                    <a:p>
                      <a:endParaRPr lang="en-US" sz="1400">
                        <a:latin typeface="Proxima Nova Rg" panose="02000506030000020004" pitchFamily="50"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524781"/>
                  </a:ext>
                </a:extLst>
              </a:tr>
            </a:tbl>
          </a:graphicData>
        </a:graphic>
      </p:graphicFrame>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95867"/>
            <a:ext cx="10638053"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Gantt Chart</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E1884DB4-8724-2444-AC73-01BDA7C1B25F}"/>
              </a:ext>
            </a:extLst>
          </p:cNvPr>
          <p:cNvSpPr>
            <a:spLocks noGrp="1"/>
          </p:cNvSpPr>
          <p:nvPr>
            <p:ph type="body" sz="quarter" idx="14" hasCustomPrompt="1"/>
          </p:nvPr>
        </p:nvSpPr>
        <p:spPr>
          <a:xfrm>
            <a:off x="536359" y="2009908"/>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38" name="Text Placeholder 2">
            <a:extLst>
              <a:ext uri="{FF2B5EF4-FFF2-40B4-BE49-F238E27FC236}">
                <a16:creationId xmlns:a16="http://schemas.microsoft.com/office/drawing/2014/main" id="{AD305F03-5586-5E4F-81F2-236A9DB36ADD}"/>
              </a:ext>
            </a:extLst>
          </p:cNvPr>
          <p:cNvSpPr>
            <a:spLocks noGrp="1"/>
          </p:cNvSpPr>
          <p:nvPr>
            <p:ph type="body" sz="quarter" idx="26"/>
          </p:nvPr>
        </p:nvSpPr>
        <p:spPr>
          <a:xfrm>
            <a:off x="2081565" y="3052038"/>
            <a:ext cx="3910361"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44" name="Text Placeholder 2">
            <a:extLst>
              <a:ext uri="{FF2B5EF4-FFF2-40B4-BE49-F238E27FC236}">
                <a16:creationId xmlns:a16="http://schemas.microsoft.com/office/drawing/2014/main" id="{F4DB0538-1629-4B42-A56E-318B4C79521D}"/>
              </a:ext>
            </a:extLst>
          </p:cNvPr>
          <p:cNvSpPr>
            <a:spLocks noGrp="1"/>
          </p:cNvSpPr>
          <p:nvPr>
            <p:ph type="body" sz="quarter" idx="27" hasCustomPrompt="1"/>
          </p:nvPr>
        </p:nvSpPr>
        <p:spPr>
          <a:xfrm>
            <a:off x="536359" y="2531360"/>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45" name="Text Placeholder 2">
            <a:extLst>
              <a:ext uri="{FF2B5EF4-FFF2-40B4-BE49-F238E27FC236}">
                <a16:creationId xmlns:a16="http://schemas.microsoft.com/office/drawing/2014/main" id="{075659CF-3622-2743-851F-8923DB01AF3E}"/>
              </a:ext>
            </a:extLst>
          </p:cNvPr>
          <p:cNvSpPr>
            <a:spLocks noGrp="1"/>
          </p:cNvSpPr>
          <p:nvPr>
            <p:ph type="body" sz="quarter" idx="28"/>
          </p:nvPr>
        </p:nvSpPr>
        <p:spPr>
          <a:xfrm>
            <a:off x="5189038" y="3574264"/>
            <a:ext cx="2988527"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46" name="Text Placeholder 2">
            <a:extLst>
              <a:ext uri="{FF2B5EF4-FFF2-40B4-BE49-F238E27FC236}">
                <a16:creationId xmlns:a16="http://schemas.microsoft.com/office/drawing/2014/main" id="{4B7ABE6A-4FF3-9543-84D7-72D8B9B04EEE}"/>
              </a:ext>
            </a:extLst>
          </p:cNvPr>
          <p:cNvSpPr>
            <a:spLocks noGrp="1"/>
          </p:cNvSpPr>
          <p:nvPr>
            <p:ph type="body" sz="quarter" idx="29" hasCustomPrompt="1"/>
          </p:nvPr>
        </p:nvSpPr>
        <p:spPr>
          <a:xfrm>
            <a:off x="536359" y="3052812"/>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47" name="Text Placeholder 2">
            <a:extLst>
              <a:ext uri="{FF2B5EF4-FFF2-40B4-BE49-F238E27FC236}">
                <a16:creationId xmlns:a16="http://schemas.microsoft.com/office/drawing/2014/main" id="{FCE93C9B-BDFA-DA48-9722-93E7AC19B47D}"/>
              </a:ext>
            </a:extLst>
          </p:cNvPr>
          <p:cNvSpPr>
            <a:spLocks noGrp="1"/>
          </p:cNvSpPr>
          <p:nvPr>
            <p:ph type="body" sz="quarter" idx="30"/>
          </p:nvPr>
        </p:nvSpPr>
        <p:spPr>
          <a:xfrm>
            <a:off x="3260029" y="4102225"/>
            <a:ext cx="7036264"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48" name="Text Placeholder 2">
            <a:extLst>
              <a:ext uri="{FF2B5EF4-FFF2-40B4-BE49-F238E27FC236}">
                <a16:creationId xmlns:a16="http://schemas.microsoft.com/office/drawing/2014/main" id="{87FE31FF-EFEA-774A-B412-A17BCCF56511}"/>
              </a:ext>
            </a:extLst>
          </p:cNvPr>
          <p:cNvSpPr>
            <a:spLocks noGrp="1"/>
          </p:cNvSpPr>
          <p:nvPr>
            <p:ph type="body" sz="quarter" idx="31" hasCustomPrompt="1"/>
          </p:nvPr>
        </p:nvSpPr>
        <p:spPr>
          <a:xfrm>
            <a:off x="536359" y="3574264"/>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49" name="Text Placeholder 2">
            <a:extLst>
              <a:ext uri="{FF2B5EF4-FFF2-40B4-BE49-F238E27FC236}">
                <a16:creationId xmlns:a16="http://schemas.microsoft.com/office/drawing/2014/main" id="{C06182F5-CA73-9548-8C9E-778C0D79C293}"/>
              </a:ext>
            </a:extLst>
          </p:cNvPr>
          <p:cNvSpPr>
            <a:spLocks noGrp="1"/>
          </p:cNvSpPr>
          <p:nvPr>
            <p:ph type="body" sz="quarter" idx="32"/>
          </p:nvPr>
        </p:nvSpPr>
        <p:spPr>
          <a:xfrm>
            <a:off x="6222383" y="4617168"/>
            <a:ext cx="4832196"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50" name="Text Placeholder 2">
            <a:extLst>
              <a:ext uri="{FF2B5EF4-FFF2-40B4-BE49-F238E27FC236}">
                <a16:creationId xmlns:a16="http://schemas.microsoft.com/office/drawing/2014/main" id="{4DE7B252-5204-C54B-B2AB-728EAAD28795}"/>
              </a:ext>
            </a:extLst>
          </p:cNvPr>
          <p:cNvSpPr>
            <a:spLocks noGrp="1"/>
          </p:cNvSpPr>
          <p:nvPr>
            <p:ph type="body" sz="quarter" idx="33" hasCustomPrompt="1"/>
          </p:nvPr>
        </p:nvSpPr>
        <p:spPr>
          <a:xfrm>
            <a:off x="536359" y="4095716"/>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51" name="Text Placeholder 2">
            <a:extLst>
              <a:ext uri="{FF2B5EF4-FFF2-40B4-BE49-F238E27FC236}">
                <a16:creationId xmlns:a16="http://schemas.microsoft.com/office/drawing/2014/main" id="{36352348-FB9A-0C4E-AC97-1B51444891A4}"/>
              </a:ext>
            </a:extLst>
          </p:cNvPr>
          <p:cNvSpPr>
            <a:spLocks noGrp="1"/>
          </p:cNvSpPr>
          <p:nvPr>
            <p:ph type="body" sz="quarter" idx="34"/>
          </p:nvPr>
        </p:nvSpPr>
        <p:spPr>
          <a:xfrm>
            <a:off x="2081564" y="5138620"/>
            <a:ext cx="5332965"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52" name="Text Placeholder 2">
            <a:extLst>
              <a:ext uri="{FF2B5EF4-FFF2-40B4-BE49-F238E27FC236}">
                <a16:creationId xmlns:a16="http://schemas.microsoft.com/office/drawing/2014/main" id="{68E1BFD4-3A5E-8641-9D2F-00409E3793B6}"/>
              </a:ext>
            </a:extLst>
          </p:cNvPr>
          <p:cNvSpPr>
            <a:spLocks noGrp="1"/>
          </p:cNvSpPr>
          <p:nvPr>
            <p:ph type="body" sz="quarter" idx="35" hasCustomPrompt="1"/>
          </p:nvPr>
        </p:nvSpPr>
        <p:spPr>
          <a:xfrm>
            <a:off x="536359" y="5660073"/>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53" name="Text Placeholder 2">
            <a:extLst>
              <a:ext uri="{FF2B5EF4-FFF2-40B4-BE49-F238E27FC236}">
                <a16:creationId xmlns:a16="http://schemas.microsoft.com/office/drawing/2014/main" id="{E6AA6E42-ABF6-0042-B39E-9D863B855B56}"/>
              </a:ext>
            </a:extLst>
          </p:cNvPr>
          <p:cNvSpPr>
            <a:spLocks noGrp="1"/>
          </p:cNvSpPr>
          <p:nvPr>
            <p:ph type="body" sz="quarter" idx="36"/>
          </p:nvPr>
        </p:nvSpPr>
        <p:spPr>
          <a:xfrm>
            <a:off x="4601737" y="5660073"/>
            <a:ext cx="6452837"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54" name="Text Placeholder 2">
            <a:extLst>
              <a:ext uri="{FF2B5EF4-FFF2-40B4-BE49-F238E27FC236}">
                <a16:creationId xmlns:a16="http://schemas.microsoft.com/office/drawing/2014/main" id="{2A47D090-BD26-A34F-A587-274164E5624A}"/>
              </a:ext>
            </a:extLst>
          </p:cNvPr>
          <p:cNvSpPr>
            <a:spLocks noGrp="1"/>
          </p:cNvSpPr>
          <p:nvPr>
            <p:ph type="body" sz="quarter" idx="37" hasCustomPrompt="1"/>
          </p:nvPr>
        </p:nvSpPr>
        <p:spPr>
          <a:xfrm>
            <a:off x="536359" y="4617168"/>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55" name="Text Placeholder 2">
            <a:extLst>
              <a:ext uri="{FF2B5EF4-FFF2-40B4-BE49-F238E27FC236}">
                <a16:creationId xmlns:a16="http://schemas.microsoft.com/office/drawing/2014/main" id="{6E947712-F350-C94B-A96E-F9EF11B0DCAD}"/>
              </a:ext>
            </a:extLst>
          </p:cNvPr>
          <p:cNvSpPr>
            <a:spLocks noGrp="1"/>
          </p:cNvSpPr>
          <p:nvPr>
            <p:ph type="body" sz="quarter" idx="38" hasCustomPrompt="1"/>
          </p:nvPr>
        </p:nvSpPr>
        <p:spPr>
          <a:xfrm>
            <a:off x="536359" y="5138620"/>
            <a:ext cx="711200" cy="256734"/>
          </a:xfrm>
        </p:spPr>
        <p:txBody>
          <a:bodyPr anchor="ctr">
            <a:normAutofit/>
          </a:bodyPr>
          <a:lstStyle>
            <a:lvl1pPr marL="0" indent="0" algn="l">
              <a:buNone/>
              <a:defRPr sz="1600" b="1" i="0">
                <a:solidFill>
                  <a:srgbClr val="006241"/>
                </a:solidFill>
                <a:latin typeface="Proxima Nova Rg" panose="02000506030000020004" pitchFamily="2" charset="0"/>
              </a:defRPr>
            </a:lvl1pPr>
          </a:lstStyle>
          <a:p>
            <a:pPr lvl="0"/>
            <a:r>
              <a:rPr lang="en-US"/>
              <a:t>Task </a:t>
            </a:r>
          </a:p>
        </p:txBody>
      </p:sp>
      <p:sp>
        <p:nvSpPr>
          <p:cNvPr id="56" name="Text Placeholder 2">
            <a:extLst>
              <a:ext uri="{FF2B5EF4-FFF2-40B4-BE49-F238E27FC236}">
                <a16:creationId xmlns:a16="http://schemas.microsoft.com/office/drawing/2014/main" id="{55B41E2F-B664-B64E-A6F2-0F2A19DCC055}"/>
              </a:ext>
            </a:extLst>
          </p:cNvPr>
          <p:cNvSpPr>
            <a:spLocks noGrp="1"/>
          </p:cNvSpPr>
          <p:nvPr>
            <p:ph type="body" sz="quarter" idx="39"/>
          </p:nvPr>
        </p:nvSpPr>
        <p:spPr>
          <a:xfrm>
            <a:off x="3419706" y="2539082"/>
            <a:ext cx="5657387"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57" name="Text Placeholder 2">
            <a:extLst>
              <a:ext uri="{FF2B5EF4-FFF2-40B4-BE49-F238E27FC236}">
                <a16:creationId xmlns:a16="http://schemas.microsoft.com/office/drawing/2014/main" id="{E61344E7-7C91-2348-832A-A007EEA0A355}"/>
              </a:ext>
            </a:extLst>
          </p:cNvPr>
          <p:cNvSpPr>
            <a:spLocks noGrp="1"/>
          </p:cNvSpPr>
          <p:nvPr>
            <p:ph type="body" sz="quarter" idx="40"/>
          </p:nvPr>
        </p:nvSpPr>
        <p:spPr>
          <a:xfrm>
            <a:off x="1868360" y="2011556"/>
            <a:ext cx="4277293" cy="256734"/>
          </a:xfrm>
          <a:solidFill>
            <a:schemeClr val="accent1"/>
          </a:solidFill>
        </p:spPr>
        <p:txBody>
          <a:bodyPr anchor="ctr">
            <a:normAutofit/>
          </a:bodyPr>
          <a:lstStyle>
            <a:lvl1pPr marL="0" indent="0" algn="ctr">
              <a:buNone/>
              <a:defRPr sz="1400" b="0" i="0">
                <a:solidFill>
                  <a:schemeClr val="bg1"/>
                </a:solidFill>
                <a:latin typeface="Proxima Nova Rg" panose="02000506030000020004" pitchFamily="2" charset="0"/>
              </a:defRPr>
            </a:lvl1pPr>
          </a:lstStyle>
          <a:p>
            <a:pPr lvl="0"/>
            <a:r>
              <a:rPr lang="en-US"/>
              <a:t>Click to edit Master text styles</a:t>
            </a:r>
          </a:p>
        </p:txBody>
      </p:sp>
      <p:sp>
        <p:nvSpPr>
          <p:cNvPr id="27" name="Rectangle 2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TextBox 2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5"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26" name="Picture 2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333163517"/>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guide id="6" orient="horz" pos="3905" userDrawn="1">
          <p15:clr>
            <a:srgbClr val="FBAE40"/>
          </p15:clr>
        </p15:guide>
        <p15:guide id="7" orient="horz" pos="966" userDrawn="1">
          <p15:clr>
            <a:srgbClr val="FBAE40"/>
          </p15:clr>
        </p15:guide>
        <p15:guide id="8" pos="788" userDrawn="1">
          <p15:clr>
            <a:srgbClr val="FBAE40"/>
          </p15:clr>
        </p15:guide>
        <p15:guide id="9" orient="horz" pos="4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3"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4" name="Straight Connector 3">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17502"/>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3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acts - Separate">
    <p:spTree>
      <p:nvGrpSpPr>
        <p:cNvPr id="1" name=""/>
        <p:cNvGrpSpPr/>
        <p:nvPr/>
      </p:nvGrpSpPr>
      <p:grpSpPr>
        <a:xfrm>
          <a:off x="0" y="0"/>
          <a:ext cx="0" cy="0"/>
          <a:chOff x="0" y="0"/>
          <a:chExt cx="0" cy="0"/>
        </a:xfrm>
      </p:grpSpPr>
      <p:sp>
        <p:nvSpPr>
          <p:cNvPr id="41" name="Text Placeholder 12"/>
          <p:cNvSpPr>
            <a:spLocks noGrp="1"/>
          </p:cNvSpPr>
          <p:nvPr>
            <p:ph type="body" sz="quarter" idx="21"/>
          </p:nvPr>
        </p:nvSpPr>
        <p:spPr>
          <a:xfrm>
            <a:off x="535431"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2" name="Title 1"/>
          <p:cNvSpPr>
            <a:spLocks noGrp="1"/>
          </p:cNvSpPr>
          <p:nvPr>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25" name="Text Placeholder 24"/>
          <p:cNvSpPr>
            <a:spLocks noGrp="1"/>
          </p:cNvSpPr>
          <p:nvPr>
            <p:ph type="body" sz="quarter" idx="13"/>
          </p:nvPr>
        </p:nvSpPr>
        <p:spPr>
          <a:xfrm>
            <a:off x="535431" y="2442410"/>
            <a:ext cx="3420932" cy="3420000"/>
          </a:xfrm>
          <a:solidFill>
            <a:schemeClr val="accent1"/>
          </a:solidFill>
          <a:ln>
            <a:noFill/>
          </a:ln>
        </p:spPr>
        <p:txBody>
          <a:bodyPr lIns="396000" tIns="360000" rIns="396000">
            <a:normAutofit/>
          </a:bodyPr>
          <a:lstStyle>
            <a:lvl1pPr marL="0" indent="0">
              <a:buNone/>
              <a:defRPr sz="18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3" name="Text Placeholder 12"/>
          <p:cNvSpPr>
            <a:spLocks noGrp="1"/>
          </p:cNvSpPr>
          <p:nvPr>
            <p:ph type="body" sz="quarter" idx="16"/>
          </p:nvPr>
        </p:nvSpPr>
        <p:spPr>
          <a:xfrm>
            <a:off x="535431" y="1652337"/>
            <a:ext cx="3420932" cy="790074"/>
          </a:xfrm>
          <a:solidFill>
            <a:schemeClr val="accent3"/>
          </a:solidFill>
        </p:spPr>
        <p:txBody>
          <a:bodyPr lIns="396000" rIns="396000" anchor="ctr">
            <a:noAutofit/>
          </a:bodyPr>
          <a:lstStyle>
            <a:lvl1pPr marL="0" indent="0">
              <a:buNone/>
              <a:defRPr sz="1800" b="1" i="0">
                <a:solidFill>
                  <a:schemeClr val="bg1"/>
                </a:solidFill>
                <a:latin typeface="Proxima Nova Rg" panose="02000506030000020004" pitchFamily="2" charset="0"/>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34"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36145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5" name="Straight Connector 34">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Text Placeholder 12"/>
          <p:cNvSpPr>
            <a:spLocks noGrp="1"/>
          </p:cNvSpPr>
          <p:nvPr>
            <p:ph type="body" sz="quarter" idx="17"/>
          </p:nvPr>
        </p:nvSpPr>
        <p:spPr>
          <a:xfrm>
            <a:off x="4389363" y="1652337"/>
            <a:ext cx="3420932" cy="790074"/>
          </a:xfrm>
          <a:solidFill>
            <a:schemeClr val="accent3"/>
          </a:solidFill>
        </p:spPr>
        <p:txBody>
          <a:bodyPr lIns="396000" rIns="396000" anchor="ctr">
            <a:noAutofit/>
          </a:bodyPr>
          <a:lstStyle>
            <a:lvl1pPr marL="0" indent="0">
              <a:buNone/>
              <a:defRPr sz="1800" b="1" i="0">
                <a:solidFill>
                  <a:schemeClr val="bg1"/>
                </a:solidFill>
                <a:latin typeface="Proxima Nova Rg" panose="02000506030000020004" pitchFamily="2" charset="0"/>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38" name="Text Placeholder 12"/>
          <p:cNvSpPr>
            <a:spLocks noGrp="1"/>
          </p:cNvSpPr>
          <p:nvPr>
            <p:ph type="body" sz="quarter" idx="18"/>
          </p:nvPr>
        </p:nvSpPr>
        <p:spPr>
          <a:xfrm>
            <a:off x="8238603" y="1652337"/>
            <a:ext cx="3420932" cy="790074"/>
          </a:xfrm>
          <a:solidFill>
            <a:schemeClr val="accent3"/>
          </a:solidFill>
        </p:spPr>
        <p:txBody>
          <a:bodyPr lIns="396000" rIns="396000" anchor="ctr">
            <a:noAutofit/>
          </a:bodyPr>
          <a:lstStyle>
            <a:lvl1pPr marL="0" indent="0">
              <a:buNone/>
              <a:defRPr sz="1800" b="1" i="0">
                <a:solidFill>
                  <a:schemeClr val="bg1"/>
                </a:solidFill>
                <a:latin typeface="Proxima Nova Rg" panose="02000506030000020004" pitchFamily="2" charset="0"/>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2" name="Text Placeholder 12"/>
          <p:cNvSpPr>
            <a:spLocks noGrp="1"/>
          </p:cNvSpPr>
          <p:nvPr>
            <p:ph type="body" sz="quarter" idx="22"/>
          </p:nvPr>
        </p:nvSpPr>
        <p:spPr>
          <a:xfrm>
            <a:off x="4389363"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3" name="Text Placeholder 12"/>
          <p:cNvSpPr>
            <a:spLocks noGrp="1"/>
          </p:cNvSpPr>
          <p:nvPr>
            <p:ph type="body" sz="quarter" idx="23"/>
          </p:nvPr>
        </p:nvSpPr>
        <p:spPr>
          <a:xfrm>
            <a:off x="8238603"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4" name="Text Placeholder 24"/>
          <p:cNvSpPr>
            <a:spLocks noGrp="1"/>
          </p:cNvSpPr>
          <p:nvPr>
            <p:ph type="body" sz="quarter" idx="24"/>
          </p:nvPr>
        </p:nvSpPr>
        <p:spPr>
          <a:xfrm>
            <a:off x="4389363" y="2442411"/>
            <a:ext cx="3420932" cy="3420000"/>
          </a:xfrm>
          <a:solidFill>
            <a:schemeClr val="accent1"/>
          </a:solidFill>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45" name="Text Placeholder 24"/>
          <p:cNvSpPr>
            <a:spLocks noGrp="1"/>
          </p:cNvSpPr>
          <p:nvPr>
            <p:ph type="body" sz="quarter" idx="25"/>
          </p:nvPr>
        </p:nvSpPr>
        <p:spPr>
          <a:xfrm>
            <a:off x="8238603" y="2442411"/>
            <a:ext cx="3420932" cy="3420000"/>
          </a:xfrm>
          <a:solidFill>
            <a:schemeClr val="accent1"/>
          </a:solidFill>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8" name="Rectangle 17">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Box 19">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2"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796499949"/>
      </p:ext>
    </p:extLst>
  </p:cSld>
  <p:clrMapOvr>
    <a:masterClrMapping/>
  </p:clrMapOvr>
  <p:transition spd="slow">
    <p:push dir="u"/>
  </p:transition>
  <p:hf hdr="0" dt="0"/>
  <p:extLst>
    <p:ext uri="{DCECCB84-F9BA-43D5-87BE-67443E8EF086}">
      <p15:sldGuideLst xmlns:p15="http://schemas.microsoft.com/office/powerpoint/2012/main">
        <p15:guide id="1" orient="horz" pos="1042" userDrawn="1">
          <p15:clr>
            <a:srgbClr val="FBAE40"/>
          </p15:clr>
        </p15:guide>
        <p15:guide id="2" pos="339" userDrawn="1">
          <p15:clr>
            <a:srgbClr val="FBAE40"/>
          </p15:clr>
        </p15:guide>
        <p15:guide id="3" orient="horz" pos="3789" userDrawn="1">
          <p15:clr>
            <a:srgbClr val="FBAE40"/>
          </p15:clr>
        </p15:guide>
        <p15:guide id="4" pos="7159" userDrawn="1">
          <p15:clr>
            <a:srgbClr val="FBAE40"/>
          </p15:clr>
        </p15:guide>
        <p15:guide id="5" pos="7039" userDrawn="1">
          <p15:clr>
            <a:srgbClr val="FBAE40"/>
          </p15:clr>
        </p15:guide>
        <p15:guide id="6" pos="7344" userDrawn="1">
          <p15:clr>
            <a:srgbClr val="FBAE40"/>
          </p15:clr>
        </p15:guide>
        <p15:guide id="7" orient="horz" pos="432" userDrawn="1">
          <p15:clr>
            <a:srgbClr val="FBAE40"/>
          </p15:clr>
        </p15:guide>
        <p15:guide id="8" pos="2491" userDrawn="1">
          <p15:clr>
            <a:srgbClr val="FBAE40"/>
          </p15:clr>
        </p15:guide>
        <p15:guide id="9" pos="2761" userDrawn="1">
          <p15:clr>
            <a:srgbClr val="FBAE40"/>
          </p15:clr>
        </p15:guide>
        <p15:guide id="10" pos="4921" userDrawn="1">
          <p15:clr>
            <a:srgbClr val="FBAE40"/>
          </p15:clr>
        </p15:guide>
        <p15:guide id="11" pos="5192" userDrawn="1">
          <p15:clr>
            <a:srgbClr val="FBAE40"/>
          </p15:clr>
        </p15:guide>
        <p15:guide id="12" orient="horz" pos="425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s - 4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riangle 4"/>
            <p:cNvSpPr/>
            <p:nvPr/>
          </p:nvSpPr>
          <p:spPr>
            <a:xfrm rot="5400000">
              <a:off x="6059966" y="1923372"/>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11157494"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9" name="Group 8"/>
          <p:cNvGrpSpPr/>
          <p:nvPr userDrawn="1"/>
        </p:nvGrpSpPr>
        <p:grpSpPr>
          <a:xfrm rot="10800000">
            <a:off x="542925" y="3749587"/>
            <a:ext cx="5430947" cy="2287958"/>
            <a:chOff x="6227654" y="1665288"/>
            <a:chExt cx="5430946" cy="2369060"/>
          </a:xfrm>
          <a:solidFill>
            <a:schemeClr val="accent5"/>
          </a:solidFill>
        </p:grpSpPr>
        <p:sp>
          <p:nvSpPr>
            <p:cNvPr id="10" name="Rectangle 9"/>
            <p:cNvSpPr/>
            <p:nvPr/>
          </p:nvSpPr>
          <p:spPr>
            <a:xfrm>
              <a:off x="6227654" y="1665288"/>
              <a:ext cx="5430946"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Triangle 10"/>
            <p:cNvSpPr/>
            <p:nvPr/>
          </p:nvSpPr>
          <p:spPr>
            <a:xfrm rot="10800000">
              <a:off x="11157494" y="3818354"/>
              <a:ext cx="250553"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2" name="Group 11"/>
          <p:cNvGrpSpPr/>
          <p:nvPr userDrawn="1"/>
        </p:nvGrpSpPr>
        <p:grpSpPr>
          <a:xfrm rot="10800000">
            <a:off x="6030965" y="3939994"/>
            <a:ext cx="5627639" cy="2097557"/>
            <a:chOff x="542925" y="1665288"/>
            <a:chExt cx="5754191" cy="2170112"/>
          </a:xfrm>
          <a:solidFill>
            <a:schemeClr val="accent2"/>
          </a:solidFill>
        </p:grpSpPr>
        <p:sp>
          <p:nvSpPr>
            <p:cNvPr id="13" name="Rectangle 12"/>
            <p:cNvSpPr/>
            <p:nvPr/>
          </p:nvSpPr>
          <p:spPr>
            <a:xfrm>
              <a:off x="542925" y="1665288"/>
              <a:ext cx="5553075"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Triangle 13"/>
            <p:cNvSpPr/>
            <p:nvPr/>
          </p:nvSpPr>
          <p:spPr>
            <a:xfrm rot="5400000">
              <a:off x="6055866" y="1923370"/>
              <a:ext cx="266505"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5"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16" name="Text Placeholder 24"/>
          <p:cNvSpPr>
            <a:spLocks noGrp="1"/>
          </p:cNvSpPr>
          <p:nvPr>
            <p:ph type="body" sz="quarter" idx="13"/>
          </p:nvPr>
        </p:nvSpPr>
        <p:spPr>
          <a:xfrm>
            <a:off x="982281"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7" name="Text Placeholder 24"/>
          <p:cNvSpPr>
            <a:spLocks noGrp="1"/>
          </p:cNvSpPr>
          <p:nvPr>
            <p:ph type="body" sz="quarter" idx="14"/>
          </p:nvPr>
        </p:nvSpPr>
        <p:spPr>
          <a:xfrm>
            <a:off x="6667009"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8" name="Text Placeholder 24"/>
          <p:cNvSpPr>
            <a:spLocks noGrp="1"/>
          </p:cNvSpPr>
          <p:nvPr>
            <p:ph type="body" sz="quarter" idx="15"/>
          </p:nvPr>
        </p:nvSpPr>
        <p:spPr>
          <a:xfrm>
            <a:off x="982281"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9" name="Text Placeholder 24"/>
          <p:cNvSpPr>
            <a:spLocks noGrp="1"/>
          </p:cNvSpPr>
          <p:nvPr>
            <p:ph type="body" sz="quarter" idx="16"/>
          </p:nvPr>
        </p:nvSpPr>
        <p:spPr>
          <a:xfrm>
            <a:off x="6667009"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21"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22" name="Straight Connector 21">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TextBox 2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83998310"/>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3803" userDrawn="1">
          <p15:clr>
            <a:srgbClr val="FBAE40"/>
          </p15:clr>
        </p15:guide>
        <p15:guide id="4" orient="horz" pos="1050" userDrawn="1">
          <p15:clr>
            <a:srgbClr val="FBAE40"/>
          </p15:clr>
        </p15:guide>
        <p15:guide id="5" pos="3752" userDrawn="1">
          <p15:clr>
            <a:srgbClr val="FBAE40"/>
          </p15:clr>
        </p15:guide>
        <p15:guide id="6" pos="3923" userDrawn="1">
          <p15:clr>
            <a:srgbClr val="FBAE40"/>
          </p15:clr>
        </p15:guide>
        <p15:guide id="7" orient="horz" pos="2482" userDrawn="1">
          <p15:clr>
            <a:srgbClr val="FBAE40"/>
          </p15:clr>
        </p15:guide>
        <p15:guide id="8" orient="horz" pos="2338" userDrawn="1">
          <p15:clr>
            <a:srgbClr val="FBAE40"/>
          </p15:clr>
        </p15:guide>
        <p15:guide id="9" orient="horz" pos="432" userDrawn="1">
          <p15:clr>
            <a:srgbClr val="FBAE40"/>
          </p15:clr>
        </p15:guide>
        <p15:guide id="10" pos="7344" userDrawn="1">
          <p15:clr>
            <a:srgbClr val="FBAE40"/>
          </p15:clr>
        </p15:guide>
        <p15:guide id="11" pos="7159" userDrawn="1">
          <p15:clr>
            <a:srgbClr val="FBAE40"/>
          </p15:clr>
        </p15:guide>
        <p15:guide id="12" pos="70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s - 3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Triangle 26"/>
            <p:cNvSpPr/>
            <p:nvPr userDrawn="1"/>
          </p:nvSpPr>
          <p:spPr>
            <a:xfrm rot="5400000">
              <a:off x="6059966" y="3318348"/>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6481437"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3" name="Rectangle 12"/>
          <p:cNvSpPr/>
          <p:nvPr/>
        </p:nvSpPr>
        <p:spPr>
          <a:xfrm rot="10800000">
            <a:off x="3465029" y="3985545"/>
            <a:ext cx="5430947"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itle 1"/>
          <p:cNvSpPr>
            <a:spLocks noGrp="1"/>
          </p:cNvSpPr>
          <p:nvPr userDrawn="1">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16" name="Text Placeholder 24"/>
          <p:cNvSpPr>
            <a:spLocks noGrp="1"/>
          </p:cNvSpPr>
          <p:nvPr userDrawn="1">
            <p:ph type="body" sz="quarter" idx="13"/>
          </p:nvPr>
        </p:nvSpPr>
        <p:spPr>
          <a:xfrm>
            <a:off x="982281" y="2024621"/>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7" name="Text Placeholder 24"/>
          <p:cNvSpPr>
            <a:spLocks noGrp="1"/>
          </p:cNvSpPr>
          <p:nvPr userDrawn="1">
            <p:ph type="body" sz="quarter" idx="14"/>
          </p:nvPr>
        </p:nvSpPr>
        <p:spPr>
          <a:xfrm>
            <a:off x="6667009" y="2024621"/>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9" name="Text Placeholder 24"/>
          <p:cNvSpPr>
            <a:spLocks noGrp="1"/>
          </p:cNvSpPr>
          <p:nvPr userDrawn="1">
            <p:ph type="body" sz="quarter" idx="16"/>
          </p:nvPr>
        </p:nvSpPr>
        <p:spPr>
          <a:xfrm>
            <a:off x="3904385" y="4344878"/>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20" name="Slide Number Placeholder 5">
            <a:extLst>
              <a:ext uri="{FF2B5EF4-FFF2-40B4-BE49-F238E27FC236}">
                <a16:creationId xmlns:a16="http://schemas.microsoft.com/office/drawing/2014/main" id="{70CB3332-03E0-A04A-BAC4-A603576BAAB3}"/>
              </a:ext>
            </a:extLst>
          </p:cNvPr>
          <p:cNvSpPr>
            <a:spLocks noGrp="1"/>
          </p:cNvSpPr>
          <p:nvPr userDrawn="1">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21" name="Straight Connector 2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riangle 27"/>
          <p:cNvSpPr/>
          <p:nvPr userDrawn="1"/>
        </p:nvSpPr>
        <p:spPr>
          <a:xfrm>
            <a:off x="5459331" y="3779737"/>
            <a:ext cx="252000" cy="21124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tangle 2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31"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22" name="Picture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52279146"/>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3795" userDrawn="1">
          <p15:clr>
            <a:srgbClr val="FBAE40"/>
          </p15:clr>
        </p15:guide>
        <p15:guide id="4" orient="horz" pos="2507" userDrawn="1">
          <p15:clr>
            <a:srgbClr val="FBAE40"/>
          </p15:clr>
        </p15:guide>
        <p15:guide id="5" orient="horz" pos="2338" userDrawn="1">
          <p15:clr>
            <a:srgbClr val="FBAE40"/>
          </p15:clr>
        </p15:guide>
        <p15:guide id="6" orient="horz" pos="1050" userDrawn="1">
          <p15:clr>
            <a:srgbClr val="FBAE40"/>
          </p15:clr>
        </p15:guide>
        <p15:guide id="7" pos="3752" userDrawn="1">
          <p15:clr>
            <a:srgbClr val="FBAE40"/>
          </p15:clr>
        </p15:guide>
        <p15:guide id="8" pos="3923" userDrawn="1">
          <p15:clr>
            <a:srgbClr val="FBAE40"/>
          </p15:clr>
        </p15:guide>
        <p15:guide id="9" pos="7159" userDrawn="1">
          <p15:clr>
            <a:srgbClr val="FBAE40"/>
          </p15:clr>
        </p15:guide>
        <p15:guide id="10" pos="7039" userDrawn="1">
          <p15:clr>
            <a:srgbClr val="FBAE40"/>
          </p15:clr>
        </p15:guide>
        <p15:guide id="11" pos="7344" userDrawn="1">
          <p15:clr>
            <a:srgbClr val="FBAE40"/>
          </p15:clr>
        </p15:guide>
        <p15:guide id="12" orient="horz" pos="43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acts - 1 Important + 2 Minor">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3" name="Text Placeholder 12"/>
          <p:cNvSpPr>
            <a:spLocks noGrp="1"/>
          </p:cNvSpPr>
          <p:nvPr>
            <p:ph type="body" sz="quarter" idx="21"/>
          </p:nvPr>
        </p:nvSpPr>
        <p:spPr>
          <a:xfrm>
            <a:off x="535431" y="5841108"/>
            <a:ext cx="5560572" cy="173930"/>
          </a:xfrm>
          <a:solidFill>
            <a:schemeClr val="accent5"/>
          </a:solidFill>
        </p:spPr>
        <p:txBody>
          <a:bodyPr lIns="396000" rIns="396000" anchor="ctr">
            <a:noAutofit/>
          </a:bodyPr>
          <a:lstStyle>
            <a:lvl1pPr marL="0" indent="0">
              <a:buNone/>
              <a:defRPr sz="1100" b="1">
                <a:solidFill>
                  <a:schemeClr val="accent5"/>
                </a:solidFill>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 name="Text Placeholder 24"/>
          <p:cNvSpPr>
            <a:spLocks noGrp="1"/>
          </p:cNvSpPr>
          <p:nvPr>
            <p:ph type="body" sz="quarter" idx="13"/>
          </p:nvPr>
        </p:nvSpPr>
        <p:spPr>
          <a:xfrm>
            <a:off x="535431" y="1652338"/>
            <a:ext cx="5560572" cy="4210073"/>
          </a:xfrm>
          <a:solidFill>
            <a:schemeClr val="accent1"/>
          </a:solidFill>
          <a:ln>
            <a:noFill/>
          </a:ln>
        </p:spPr>
        <p:txBody>
          <a:bodyPr lIns="396000" tIns="360000" rIns="396000">
            <a:normAutofit/>
          </a:bodyPr>
          <a:lstStyle>
            <a:lvl1pPr marL="0" indent="0">
              <a:buNone/>
              <a:defRPr sz="24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6" name="Text Placeholder 24"/>
          <p:cNvSpPr>
            <a:spLocks noGrp="1"/>
          </p:cNvSpPr>
          <p:nvPr>
            <p:ph type="body" sz="quarter" idx="22"/>
          </p:nvPr>
        </p:nvSpPr>
        <p:spPr>
          <a:xfrm>
            <a:off x="6436898" y="1652338"/>
            <a:ext cx="5217695" cy="2089484"/>
          </a:xfrm>
          <a:solidFill>
            <a:schemeClr val="accent2">
              <a:lumMod val="20000"/>
              <a:lumOff val="80000"/>
            </a:schemeClr>
          </a:solidFill>
          <a:ln>
            <a:noFill/>
          </a:ln>
        </p:spPr>
        <p:txBody>
          <a:bodyPr lIns="396000" tIns="360000" rIns="396000">
            <a:normAutofit/>
          </a:bodyPr>
          <a:lstStyle>
            <a:lvl1pPr marL="0" indent="0">
              <a:buNone/>
              <a:defRPr sz="1800" b="0" i="0">
                <a:solidFill>
                  <a:schemeClr val="accent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7" name="Text Placeholder 24"/>
          <p:cNvSpPr>
            <a:spLocks noGrp="1"/>
          </p:cNvSpPr>
          <p:nvPr>
            <p:ph type="body" sz="quarter" idx="23"/>
          </p:nvPr>
        </p:nvSpPr>
        <p:spPr>
          <a:xfrm>
            <a:off x="6436898" y="3925554"/>
            <a:ext cx="5217695" cy="2089484"/>
          </a:xfrm>
          <a:solidFill>
            <a:schemeClr val="accent5">
              <a:lumMod val="40000"/>
              <a:lumOff val="60000"/>
            </a:schemeClr>
          </a:solidFill>
          <a:ln>
            <a:noFill/>
          </a:ln>
        </p:spPr>
        <p:txBody>
          <a:bodyPr lIns="396000" tIns="360000" rIns="396000">
            <a:normAutofit/>
          </a:bodyPr>
          <a:lstStyle>
            <a:lvl1pPr marL="0" indent="0">
              <a:buNone/>
              <a:defRPr sz="1800" b="0" i="0">
                <a:solidFill>
                  <a:schemeClr val="accent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8"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9" name="Straight Connector 8">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99057766"/>
      </p:ext>
    </p:extLst>
  </p:cSld>
  <p:clrMapOvr>
    <a:masterClrMapping/>
  </p:clrMapOvr>
  <p:transition spd="slow">
    <p:push dir="u"/>
  </p:transition>
  <p:hf hdr="0" dt="0"/>
  <p:extLst>
    <p:ext uri="{DCECCB84-F9BA-43D5-87BE-67443E8EF086}">
      <p15:sldGuideLst xmlns:p15="http://schemas.microsoft.com/office/powerpoint/2012/main">
        <p15:guide id="1" orient="horz" pos="4252" userDrawn="1">
          <p15:clr>
            <a:srgbClr val="FBAE40"/>
          </p15:clr>
        </p15:guide>
        <p15:guide id="2" pos="339" userDrawn="1">
          <p15:clr>
            <a:srgbClr val="FBAE40"/>
          </p15:clr>
        </p15:guide>
        <p15:guide id="3" pos="3837" userDrawn="1">
          <p15:clr>
            <a:srgbClr val="FBAE40"/>
          </p15:clr>
        </p15:guide>
        <p15:guide id="4" pos="4057" userDrawn="1">
          <p15:clr>
            <a:srgbClr val="FBAE40"/>
          </p15:clr>
        </p15:guide>
        <p15:guide id="5" pos="7344" userDrawn="1">
          <p15:clr>
            <a:srgbClr val="FBAE40"/>
          </p15:clr>
        </p15:guide>
        <p15:guide id="6" pos="7159" userDrawn="1">
          <p15:clr>
            <a:srgbClr val="FBAE40"/>
          </p15:clr>
        </p15:guide>
        <p15:guide id="7" pos="7039" userDrawn="1">
          <p15:clr>
            <a:srgbClr val="FBAE40"/>
          </p15:clr>
        </p15:guide>
        <p15:guide id="8" orient="horz" pos="3786" userDrawn="1">
          <p15:clr>
            <a:srgbClr val="FBAE40"/>
          </p15:clr>
        </p15:guide>
        <p15:guide id="9" orient="horz" pos="1042" userDrawn="1">
          <p15:clr>
            <a:srgbClr val="FBAE40"/>
          </p15:clr>
        </p15:guide>
        <p15:guide id="10" orient="horz" pos="2355" userDrawn="1">
          <p15:clr>
            <a:srgbClr val="FBAE40"/>
          </p15:clr>
        </p15:guide>
        <p15:guide id="11" orient="horz" pos="2473" userDrawn="1">
          <p15:clr>
            <a:srgbClr val="FBAE40"/>
          </p15:clr>
        </p15:guide>
        <p15:guide id="12" orient="horz" pos="4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s - 1 Important + 2 Related">
    <p:spTree>
      <p:nvGrpSpPr>
        <p:cNvPr id="1" name=""/>
        <p:cNvGrpSpPr/>
        <p:nvPr/>
      </p:nvGrpSpPr>
      <p:grpSpPr>
        <a:xfrm>
          <a:off x="0" y="0"/>
          <a:ext cx="0" cy="0"/>
          <a:chOff x="0" y="0"/>
          <a:chExt cx="0" cy="0"/>
        </a:xfrm>
      </p:grpSpPr>
      <p:cxnSp>
        <p:nvCxnSpPr>
          <p:cNvPr id="25" name="Straight Connector 24"/>
          <p:cNvCxnSpPr/>
          <p:nvPr userDrawn="1"/>
        </p:nvCxnSpPr>
        <p:spPr>
          <a:xfrm>
            <a:off x="4632161" y="4832685"/>
            <a:ext cx="3725779"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
        <p:nvSpPr>
          <p:cNvPr id="4" name="Text Placeholder 3"/>
          <p:cNvSpPr>
            <a:spLocks noGrp="1"/>
          </p:cNvSpPr>
          <p:nvPr>
            <p:ph type="body" sz="quarter" idx="10" hasCustomPrompt="1"/>
          </p:nvPr>
        </p:nvSpPr>
        <p:spPr>
          <a:xfrm>
            <a:off x="536360" y="1652338"/>
            <a:ext cx="4362701" cy="4362701"/>
          </a:xfrm>
          <a:prstGeom prst="ellipse">
            <a:avLst/>
          </a:prstGeom>
          <a:solidFill>
            <a:schemeClr val="accent1"/>
          </a:solidFill>
          <a:effectLst>
            <a:softEdge rad="0"/>
          </a:effectLst>
        </p:spPr>
        <p:txBody>
          <a:bodyPr anchor="ctr">
            <a:noAutofit/>
          </a:bodyPr>
          <a:lstStyle>
            <a:lvl1pPr marL="0" indent="0" algn="ctr">
              <a:buNone/>
              <a:defRPr b="1" i="0">
                <a:solidFill>
                  <a:schemeClr val="bg1"/>
                </a:solidFill>
                <a:latin typeface="Proxima Nova Rg" panose="02000506030000020004" pitchFamily="2" charset="0"/>
              </a:defRPr>
            </a:lvl1pPr>
            <a:lvl2pPr marL="457178" indent="0" algn="ctr">
              <a:buNone/>
              <a:defRPr b="1">
                <a:solidFill>
                  <a:schemeClr val="bg1"/>
                </a:solidFill>
              </a:defRPr>
            </a:lvl2pPr>
            <a:lvl3pPr marL="914354" indent="0" algn="ctr">
              <a:buNone/>
              <a:defRPr b="1">
                <a:solidFill>
                  <a:schemeClr val="bg1"/>
                </a:solidFill>
              </a:defRPr>
            </a:lvl3pPr>
            <a:lvl4pPr marL="1371532" indent="0" algn="ctr">
              <a:buNone/>
              <a:defRPr b="1">
                <a:solidFill>
                  <a:schemeClr val="bg1"/>
                </a:solidFill>
              </a:defRPr>
            </a:lvl4pPr>
            <a:lvl5pPr marL="1828709" indent="0" algn="ctr">
              <a:buNone/>
              <a:defRPr b="1">
                <a:solidFill>
                  <a:schemeClr val="bg1"/>
                </a:solidFill>
              </a:defRPr>
            </a:lvl5pPr>
          </a:lstStyle>
          <a:p>
            <a:pPr lvl="0"/>
            <a:r>
              <a:rPr lang="en-US"/>
              <a:t>Text</a:t>
            </a:r>
          </a:p>
        </p:txBody>
      </p:sp>
      <p:sp>
        <p:nvSpPr>
          <p:cNvPr id="21" name="Text Placeholder 20"/>
          <p:cNvSpPr>
            <a:spLocks noGrp="1"/>
          </p:cNvSpPr>
          <p:nvPr>
            <p:ph type="body" sz="quarter" idx="11" hasCustomPrompt="1"/>
          </p:nvPr>
        </p:nvSpPr>
        <p:spPr>
          <a:xfrm>
            <a:off x="5672093" y="1652338"/>
            <a:ext cx="2605635" cy="2606842"/>
          </a:xfrm>
          <a:prstGeom prst="ellipse">
            <a:avLst/>
          </a:prstGeom>
          <a:solidFill>
            <a:schemeClr val="accent2">
              <a:lumMod val="20000"/>
              <a:lumOff val="80000"/>
            </a:schemeClr>
          </a:solidFill>
        </p:spPr>
        <p:txBody>
          <a:bodyPr anchor="ctr">
            <a:noAutofit/>
          </a:bodyPr>
          <a:lstStyle>
            <a:lvl1pPr marL="0" indent="0" algn="ctr">
              <a:buNone/>
              <a:defRPr sz="1800" b="0" i="0">
                <a:solidFill>
                  <a:schemeClr val="accent1"/>
                </a:solidFill>
                <a:latin typeface="Proxima Nova Rg" panose="02000506030000020004" pitchFamily="2" charset="0"/>
              </a:defRPr>
            </a:lvl1pPr>
            <a:lvl2pPr marL="457178" indent="0" algn="ctr">
              <a:buNone/>
              <a:defRPr sz="1800"/>
            </a:lvl2pPr>
            <a:lvl3pPr marL="914354" indent="0" algn="ctr">
              <a:buNone/>
              <a:defRPr sz="1800"/>
            </a:lvl3pPr>
            <a:lvl4pPr marL="1371532" indent="0" algn="ctr">
              <a:buNone/>
              <a:defRPr sz="1800"/>
            </a:lvl4pPr>
            <a:lvl5pPr marL="1828709" indent="0" algn="ctr">
              <a:buNone/>
              <a:defRPr sz="1800"/>
            </a:lvl5pPr>
          </a:lstStyle>
          <a:p>
            <a:pPr lvl="0"/>
            <a:r>
              <a:rPr lang="en-US"/>
              <a:t>Text</a:t>
            </a:r>
            <a:endParaRPr lang="en-GB"/>
          </a:p>
        </p:txBody>
      </p:sp>
      <p:sp>
        <p:nvSpPr>
          <p:cNvPr id="22" name="Text Placeholder 20"/>
          <p:cNvSpPr>
            <a:spLocks noGrp="1"/>
          </p:cNvSpPr>
          <p:nvPr>
            <p:ph type="body" sz="quarter" idx="12" hasCustomPrompt="1"/>
          </p:nvPr>
        </p:nvSpPr>
        <p:spPr>
          <a:xfrm>
            <a:off x="8340598" y="3181501"/>
            <a:ext cx="2832231" cy="2833543"/>
          </a:xfrm>
          <a:prstGeom prst="ellipse">
            <a:avLst/>
          </a:prstGeom>
          <a:solidFill>
            <a:schemeClr val="accent2">
              <a:lumMod val="20000"/>
              <a:lumOff val="80000"/>
            </a:schemeClr>
          </a:solidFill>
        </p:spPr>
        <p:txBody>
          <a:bodyPr anchor="ctr">
            <a:noAutofit/>
          </a:bodyPr>
          <a:lstStyle>
            <a:lvl1pPr marL="0" indent="0" algn="ctr">
              <a:buNone/>
              <a:defRPr sz="1800" b="0" i="0">
                <a:solidFill>
                  <a:schemeClr val="accent1"/>
                </a:solidFill>
                <a:latin typeface="Proxima Nova Rg" panose="02000506030000020004" pitchFamily="2" charset="0"/>
              </a:defRPr>
            </a:lvl1pPr>
            <a:lvl2pPr marL="457178" indent="0" algn="ctr">
              <a:buNone/>
              <a:defRPr sz="1800"/>
            </a:lvl2pPr>
            <a:lvl3pPr marL="914354" indent="0" algn="ctr">
              <a:buNone/>
              <a:defRPr sz="1800"/>
            </a:lvl3pPr>
            <a:lvl4pPr marL="1371532" indent="0" algn="ctr">
              <a:buNone/>
              <a:defRPr sz="1800"/>
            </a:lvl4pPr>
            <a:lvl5pPr marL="1828709" indent="0" algn="ctr">
              <a:buNone/>
              <a:defRPr sz="1800"/>
            </a:lvl5pPr>
          </a:lstStyle>
          <a:p>
            <a:pPr lvl="0"/>
            <a:r>
              <a:rPr lang="en-US"/>
              <a:t>Text</a:t>
            </a:r>
            <a:endParaRPr lang="en-GB"/>
          </a:p>
        </p:txBody>
      </p:sp>
      <p:cxnSp>
        <p:nvCxnSpPr>
          <p:cNvPr id="24" name="Straight Connector 23"/>
          <p:cNvCxnSpPr/>
          <p:nvPr userDrawn="1"/>
        </p:nvCxnSpPr>
        <p:spPr>
          <a:xfrm>
            <a:off x="4632160" y="2851484"/>
            <a:ext cx="1039933"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1"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32" name="Straight Connector 31">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3"/>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773595279"/>
      </p:ext>
    </p:extLst>
  </p:cSld>
  <p:clrMapOvr>
    <a:masterClrMapping/>
  </p:clrMapOvr>
  <p:transition spd="slow">
    <p:push dir="u"/>
  </p:transition>
  <p:hf hdr="0" dt="0"/>
  <p:extLst>
    <p:ext uri="{DCECCB84-F9BA-43D5-87BE-67443E8EF086}">
      <p15:sldGuideLst xmlns:p15="http://schemas.microsoft.com/office/powerpoint/2012/main">
        <p15:guide id="1" orient="horz" pos="3786" userDrawn="1">
          <p15:clr>
            <a:srgbClr val="FBAE40"/>
          </p15:clr>
        </p15:guide>
        <p15:guide id="2" pos="339" userDrawn="1">
          <p15:clr>
            <a:srgbClr val="FBAE40"/>
          </p15:clr>
        </p15:guide>
        <p15:guide id="3" orient="horz" pos="1042" userDrawn="1">
          <p15:clr>
            <a:srgbClr val="FBAE40"/>
          </p15:clr>
        </p15:guide>
        <p15:guide id="4" pos="3083" userDrawn="1">
          <p15:clr>
            <a:srgbClr val="FBAE40"/>
          </p15:clr>
        </p15:guide>
        <p15:guide id="5" pos="7159" userDrawn="1">
          <p15:clr>
            <a:srgbClr val="FBAE40"/>
          </p15:clr>
        </p15:guide>
        <p15:guide id="6" pos="7344" userDrawn="1">
          <p15:clr>
            <a:srgbClr val="FBAE40"/>
          </p15:clr>
        </p15:guide>
        <p15:guide id="7" pos="7039" userDrawn="1">
          <p15:clr>
            <a:srgbClr val="FBAE40"/>
          </p15:clr>
        </p15:guide>
        <p15:guide id="8" orient="horz" pos="4252" userDrawn="1">
          <p15:clr>
            <a:srgbClr val="FBAE40"/>
          </p15:clr>
        </p15:guide>
        <p15:guide id="9" orient="horz" pos="43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UAB Fac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30EFEBCC-0D5B-EB4B-83EF-3BC2B129F595}"/>
              </a:ext>
            </a:extLst>
          </p:cNvPr>
          <p:cNvSpPr/>
          <p:nvPr userDrawn="1"/>
        </p:nvSpPr>
        <p:spPr>
          <a:xfrm>
            <a:off x="762000" y="1781994"/>
            <a:ext cx="10589941" cy="4111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3"/>
              </a:solidFill>
            </a:endParaRP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1237785" y="2196775"/>
            <a:ext cx="9638371" cy="3281521"/>
          </a:xfrm>
        </p:spPr>
        <p:txBody>
          <a:bodyPr anchor="ctr">
            <a:normAutofit/>
          </a:bodyPr>
          <a:lstStyle>
            <a:lvl1pPr marL="0" indent="0" algn="l">
              <a:buNone/>
              <a:defRPr sz="3600" b="1" i="0">
                <a:solidFill>
                  <a:schemeClr val="accent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UAB Fact - 1</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
        <p:nvSpPr>
          <p:cNvPr id="12" name="Footer Placeholder 3"/>
          <p:cNvSpPr>
            <a:spLocks noGrp="1"/>
          </p:cNvSpPr>
          <p:nvPr>
            <p:ph type="ftr" sz="quarter" idx="10"/>
          </p:nvPr>
        </p:nvSpPr>
        <p:spPr>
          <a:xfrm>
            <a:off x="762001" y="1352563"/>
            <a:ext cx="10574339" cy="365125"/>
          </a:xfrm>
          <a:prstGeom prst="rect">
            <a:avLst/>
          </a:prstGeom>
        </p:spPr>
        <p:txBody>
          <a:bodyPr lIns="0" tIns="0" rIns="0" bIns="0"/>
          <a:lstStyle>
            <a:lvl1pPr algn="l">
              <a:defRPr sz="1000">
                <a:solidFill>
                  <a:schemeClr val="bg1"/>
                </a:solidFill>
              </a:defRPr>
            </a:lvl1pPr>
          </a:lstStyle>
          <a:p>
            <a:r>
              <a:rPr lang="en-GB"/>
              <a:t>Department of Computer Science – Ahmedur Rahman Shovon</a:t>
            </a:r>
          </a:p>
        </p:txBody>
      </p:sp>
    </p:spTree>
    <p:extLst>
      <p:ext uri="{BB962C8B-B14F-4D97-AF65-F5344CB8AC3E}">
        <p14:creationId xmlns:p14="http://schemas.microsoft.com/office/powerpoint/2010/main" val="940290284"/>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3710" userDrawn="1">
          <p15:clr>
            <a:srgbClr val="FBAE40"/>
          </p15:clr>
        </p15:guide>
        <p15:guide id="3" pos="7141" userDrawn="1">
          <p15:clr>
            <a:srgbClr val="FBAE40"/>
          </p15:clr>
        </p15:guide>
        <p15:guide id="4" orient="horz" pos="584" userDrawn="1">
          <p15:clr>
            <a:srgbClr val="FBAE40"/>
          </p15:clr>
        </p15:guide>
        <p15:guide id="5" orient="horz" pos="991"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UAB Fac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766764" y="2256918"/>
            <a:ext cx="10650536" cy="3571454"/>
          </a:xfrm>
        </p:spPr>
        <p:txBody>
          <a:bodyPr anchor="t">
            <a:normAutofit/>
          </a:bodyPr>
          <a:lstStyle>
            <a:lvl1pPr marL="0" indent="0" algn="l">
              <a:buNone/>
              <a:defRPr sz="3600" b="1" i="0">
                <a:solidFill>
                  <a:schemeClr val="accent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UAB Fact - 2</a:t>
            </a:r>
          </a:p>
        </p:txBody>
      </p:sp>
    </p:spTree>
    <p:extLst>
      <p:ext uri="{BB962C8B-B14F-4D97-AF65-F5344CB8AC3E}">
        <p14:creationId xmlns:p14="http://schemas.microsoft.com/office/powerpoint/2010/main" val="1551470387"/>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1423" userDrawn="1">
          <p15:clr>
            <a:srgbClr val="FBAE40"/>
          </p15:clr>
        </p15:guide>
        <p15:guide id="3" pos="7192" userDrawn="1">
          <p15:clr>
            <a:srgbClr val="FBAE40"/>
          </p15:clr>
        </p15:guide>
        <p15:guide id="4" orient="horz" pos="3668"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UAB Fac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FE5E2-583D-3440-B3E2-B7A6D31591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766765" y="1573213"/>
            <a:ext cx="10585179" cy="4303712"/>
          </a:xfrm>
          <a:solidFill>
            <a:schemeClr val="accent1">
              <a:alpha val="85000"/>
            </a:schemeClr>
          </a:solidFill>
        </p:spPr>
        <p:txBody>
          <a:bodyPr lIns="468000" tIns="468000" rIns="468000" bIns="468000" anchor="ctr">
            <a:normAutofit/>
          </a:bodyPr>
          <a:lstStyle>
            <a:lvl1pPr marL="0" indent="0" algn="l">
              <a:buNone/>
              <a:defRPr sz="3600" b="1"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UAB Fact  - 3</a:t>
            </a:r>
          </a:p>
        </p:txBody>
      </p:sp>
    </p:spTree>
    <p:extLst>
      <p:ext uri="{BB962C8B-B14F-4D97-AF65-F5344CB8AC3E}">
        <p14:creationId xmlns:p14="http://schemas.microsoft.com/office/powerpoint/2010/main" val="1666486231"/>
      </p:ext>
    </p:extLst>
  </p:cSld>
  <p:clrMapOvr>
    <a:masterClrMapping/>
  </p:clrMapOvr>
  <p:transition spd="slow">
    <p:push dir="u"/>
  </p:transition>
  <p:hf hdr="0" dt="0"/>
  <p:extLst>
    <p:ext uri="{DCECCB84-F9BA-43D5-87BE-67443E8EF086}">
      <p15:sldGuideLst xmlns:p15="http://schemas.microsoft.com/office/powerpoint/2012/main">
        <p15:guide id="1" orient="horz" pos="3702" userDrawn="1">
          <p15:clr>
            <a:srgbClr val="FBAE40"/>
          </p15:clr>
        </p15:guide>
        <p15:guide id="2" pos="483" userDrawn="1">
          <p15:clr>
            <a:srgbClr val="FBAE40"/>
          </p15:clr>
        </p15:guide>
        <p15:guide id="3" pos="7141" userDrawn="1">
          <p15:clr>
            <a:srgbClr val="FBAE40"/>
          </p15:clr>
        </p15:guide>
        <p15:guide id="4" orient="horz" pos="99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Slide - Gradient Pictur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gradFill>
            <a:gsLst>
              <a:gs pos="70000">
                <a:srgbClr val="328A5E">
                  <a:alpha val="78000"/>
                </a:srgbClr>
              </a:gs>
              <a:gs pos="100000">
                <a:schemeClr val="accent2">
                  <a:lumMod val="60000"/>
                  <a:lumOff val="40000"/>
                  <a:alpha val="60000"/>
                </a:schemeClr>
              </a:gs>
              <a:gs pos="36000">
                <a:srgbClr val="00624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Intro Slide – Gradient Picture Background</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9" name="TextBox 8">
            <a:extLst>
              <a:ext uri="{FF2B5EF4-FFF2-40B4-BE49-F238E27FC236}">
                <a16:creationId xmlns:a16="http://schemas.microsoft.com/office/drawing/2014/main" id="{1B7E0110-86FC-B542-B54F-1133FA61432F}"/>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a:solidFill>
                  <a:schemeClr val="accent2"/>
                </a:solidFill>
                <a:latin typeface="Proxima Nova Rg" panose="02000506030000020004" pitchFamily="50" charset="0"/>
              </a:rPr>
              <a:t>To insert a background image, right-click on the slide – select FORMAT BACKGROUND &gt; Picture or texture fill</a:t>
            </a:r>
            <a:endParaRPr lang="bg-BG" sz="1400">
              <a:solidFill>
                <a:schemeClr val="accent2"/>
              </a:solidFill>
              <a:latin typeface="Proxima Nova Rg" panose="02000506030000020004" pitchFamily="50" charset="0"/>
            </a:endParaRPr>
          </a:p>
        </p:txBody>
      </p:sp>
      <p:pic>
        <p:nvPicPr>
          <p:cNvPr id="11"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259678215"/>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2546" userDrawn="1">
          <p15:clr>
            <a:srgbClr val="FBAE40"/>
          </p15:clr>
        </p15:guide>
        <p15:guide id="3" pos="6243" userDrawn="1">
          <p15:clr>
            <a:srgbClr val="FBAE40"/>
          </p15:clr>
        </p15:guide>
        <p15:guide id="4" orient="horz" pos="584" userDrawn="1">
          <p15:clr>
            <a:srgbClr val="FBAE40"/>
          </p15:clr>
        </p15:guide>
        <p15:guide id="5" orient="horz" pos="991" userDrawn="1">
          <p15:clr>
            <a:srgbClr val="FBAE40"/>
          </p15:clr>
        </p15:guide>
        <p15:guide id="6" orient="horz" pos="27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119269"/>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latin typeface="Proxima Nova Rg" panose="02000506030000020004" pitchFamily="2" charset="0"/>
              </a:rPr>
              <a:t>”</a:t>
            </a:r>
          </a:p>
        </p:txBody>
      </p:sp>
      <p:sp>
        <p:nvSpPr>
          <p:cNvPr id="10"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latin typeface="Proxima Nova Rg" panose="02000506030000020004" pitchFamily="2" charset="0"/>
              </a:rPr>
              <a:t>“</a:t>
            </a:r>
          </a:p>
        </p:txBody>
      </p:sp>
      <p:sp>
        <p:nvSpPr>
          <p:cNvPr id="5"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b="0" i="0">
                <a:solidFill>
                  <a:schemeClr val="accent3"/>
                </a:solidFill>
                <a:latin typeface="Proxima Nova Rg" panose="02000506030000020004" pitchFamily="2" charset="0"/>
              </a:defRPr>
            </a:lvl1pPr>
          </a:lstStyle>
          <a:p>
            <a:pPr lvl="0"/>
            <a:r>
              <a:rPr lang="en-US"/>
              <a:t>Author</a:t>
            </a:r>
          </a:p>
        </p:txBody>
      </p:sp>
      <p:sp>
        <p:nvSpPr>
          <p:cNvPr id="8" name="Title 1">
            <a:extLst>
              <a:ext uri="{FF2B5EF4-FFF2-40B4-BE49-F238E27FC236}">
                <a16:creationId xmlns:a16="http://schemas.microsoft.com/office/drawing/2014/main" id="{EA7D64EC-DA4C-BA4D-87B3-681A69F4563D}"/>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1</a:t>
            </a:r>
          </a:p>
        </p:txBody>
      </p:sp>
    </p:spTree>
    <p:extLst>
      <p:ext uri="{BB962C8B-B14F-4D97-AF65-F5344CB8AC3E}">
        <p14:creationId xmlns:p14="http://schemas.microsoft.com/office/powerpoint/2010/main" val="2915751712"/>
      </p:ext>
    </p:extLst>
  </p:cSld>
  <p:clrMapOvr>
    <a:masterClrMapping/>
  </p:clrMapOvr>
  <p:transition spd="slow">
    <p:push dir="u"/>
  </p:transition>
  <p:hf hdr="0" dt="0"/>
  <p:extLst>
    <p:ext uri="{DCECCB84-F9BA-43D5-87BE-67443E8EF086}">
      <p15:sldGuideLst xmlns:p15="http://schemas.microsoft.com/office/powerpoint/2012/main">
        <p15:guide id="1" pos="3840" userDrawn="1">
          <p15:clr>
            <a:srgbClr val="FBAE40"/>
          </p15:clr>
        </p15:guide>
        <p15:guide id="2" orient="horz" pos="1482" userDrawn="1">
          <p15:clr>
            <a:srgbClr val="FBAE40"/>
          </p15:clr>
        </p15:guide>
        <p15:guide id="3" orient="horz" pos="2651" userDrawn="1">
          <p15:clr>
            <a:srgbClr val="FBAE40"/>
          </p15:clr>
        </p15:guide>
        <p15:guide id="4" pos="957" userDrawn="1">
          <p15:clr>
            <a:srgbClr val="FBAE40"/>
          </p15:clr>
        </p15:guide>
        <p15:guide id="5" pos="6717" userDrawn="1">
          <p15:clr>
            <a:srgbClr val="FBAE40"/>
          </p15:clr>
        </p15:guide>
        <p15:guide id="6" orient="horz" pos="3049"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Option 1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Graphic 7">
            <a:extLst>
              <a:ext uri="{FF2B5EF4-FFF2-40B4-BE49-F238E27FC236}">
                <a16:creationId xmlns:a16="http://schemas.microsoft.com/office/drawing/2014/main" id="{CC5EEEF7-79F4-5441-BDEB-C2EF6CC2AB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4"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latin typeface="Proxima Nova Rg" panose="02000506030000020004" pitchFamily="2" charset="0"/>
              </a:rPr>
              <a:t>”</a:t>
            </a:r>
          </a:p>
        </p:txBody>
      </p:sp>
      <p:sp>
        <p:nvSpPr>
          <p:cNvPr id="15"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latin typeface="Proxima Nova Rg" panose="02000506030000020004" pitchFamily="2" charset="0"/>
              </a:rPr>
              <a:t>“</a:t>
            </a:r>
          </a:p>
        </p:txBody>
      </p:sp>
      <p:sp>
        <p:nvSpPr>
          <p:cNvPr id="16"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b="0" i="0">
                <a:solidFill>
                  <a:schemeClr val="accent3"/>
                </a:solidFill>
                <a:latin typeface="Proxima Nova Rg" panose="02000506030000020004" pitchFamily="2" charset="0"/>
              </a:defRPr>
            </a:lvl1pPr>
          </a:lstStyle>
          <a:p>
            <a:pPr lvl="0"/>
            <a:r>
              <a:rPr lang="en-US"/>
              <a:t>Author</a:t>
            </a:r>
          </a:p>
        </p:txBody>
      </p:sp>
      <p:sp>
        <p:nvSpPr>
          <p:cNvPr id="10" name="Title 1">
            <a:extLst>
              <a:ext uri="{FF2B5EF4-FFF2-40B4-BE49-F238E27FC236}">
                <a16:creationId xmlns:a16="http://schemas.microsoft.com/office/drawing/2014/main" id="{10CFEA6F-993C-48F5-BABF-D2AE4C3AD388}"/>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1 Monogram</a:t>
            </a:r>
          </a:p>
        </p:txBody>
      </p:sp>
    </p:spTree>
    <p:extLst>
      <p:ext uri="{BB962C8B-B14F-4D97-AF65-F5344CB8AC3E}">
        <p14:creationId xmlns:p14="http://schemas.microsoft.com/office/powerpoint/2010/main" val="2719116867"/>
      </p:ext>
    </p:extLst>
  </p:cSld>
  <p:clrMapOvr>
    <a:masterClrMapping/>
  </p:clrMapOvr>
  <p:transition spd="slow">
    <p:push dir="u"/>
  </p:transition>
  <p:hf hdr="0" dt="0"/>
  <p:extLst>
    <p:ext uri="{DCECCB84-F9BA-43D5-87BE-67443E8EF086}">
      <p15:sldGuideLst xmlns:p15="http://schemas.microsoft.com/office/powerpoint/2012/main">
        <p15:guide id="1" orient="horz" pos="1474" userDrawn="1">
          <p15:clr>
            <a:srgbClr val="FBAE40"/>
          </p15:clr>
        </p15:guide>
        <p15:guide id="2" pos="957" userDrawn="1">
          <p15:clr>
            <a:srgbClr val="FBAE40"/>
          </p15:clr>
        </p15:guide>
        <p15:guide id="3" pos="6727" userDrawn="1">
          <p15:clr>
            <a:srgbClr val="FBAE40"/>
          </p15:clr>
        </p15:guide>
        <p15:guide id="4" pos="3840" userDrawn="1">
          <p15:clr>
            <a:srgbClr val="FBAE40"/>
          </p15:clr>
        </p15:guide>
        <p15:guide id="5" orient="horz" pos="2651" userDrawn="1">
          <p15:clr>
            <a:srgbClr val="FBAE40"/>
          </p15:clr>
        </p15:guide>
        <p15:guide id="6" orient="horz" pos="3049"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 Option 1 - Picture Backgroun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205B58-DB7E-8244-8533-249ABF49D5AE}"/>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a:extLst>
              <a:ext uri="{FF2B5EF4-FFF2-40B4-BE49-F238E27FC236}">
                <a16:creationId xmlns:a16="http://schemas.microsoft.com/office/drawing/2014/main" id="{36FC2C5F-A5E4-3C43-ABB2-297B20BE2613}"/>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a:solidFill>
                  <a:schemeClr val="accent2"/>
                </a:solidFill>
                <a:latin typeface="Proxima Nova Rg" panose="02000506030000020004" pitchFamily="50" charset="0"/>
              </a:rPr>
              <a:t>To insert a background image, right-click on the slide – select FORMAT BACKGROUND &gt; Picture or texture fill</a:t>
            </a:r>
            <a:endParaRPr lang="bg-BG" sz="1400">
              <a:solidFill>
                <a:schemeClr val="accent2"/>
              </a:solidFill>
              <a:latin typeface="Proxima Nova Rg" panose="02000506030000020004" pitchFamily="50" charset="0"/>
            </a:endParaRPr>
          </a:p>
        </p:txBody>
      </p:sp>
      <p:sp>
        <p:nvSpPr>
          <p:cNvPr id="15"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latin typeface="Proxima Nova Rg" panose="02000506030000020004" pitchFamily="2" charset="0"/>
              </a:rPr>
              <a:t>”</a:t>
            </a:r>
          </a:p>
        </p:txBody>
      </p:sp>
      <p:sp>
        <p:nvSpPr>
          <p:cNvPr id="16"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latin typeface="Proxima Nova Rg" panose="02000506030000020004" pitchFamily="2" charset="0"/>
              </a:rPr>
              <a:t>“</a:t>
            </a:r>
          </a:p>
        </p:txBody>
      </p:sp>
      <p:sp>
        <p:nvSpPr>
          <p:cNvPr id="17"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b="0" i="0">
                <a:solidFill>
                  <a:schemeClr val="accent3"/>
                </a:solidFill>
                <a:latin typeface="Proxima Nova Rg" panose="02000506030000020004" pitchFamily="2" charset="0"/>
              </a:defRPr>
            </a:lvl1pPr>
          </a:lstStyle>
          <a:p>
            <a:pPr lvl="0"/>
            <a:r>
              <a:rPr lang="en-US"/>
              <a:t>Author</a:t>
            </a:r>
          </a:p>
        </p:txBody>
      </p:sp>
      <p:sp>
        <p:nvSpPr>
          <p:cNvPr id="8" name="Title 1">
            <a:extLst>
              <a:ext uri="{FF2B5EF4-FFF2-40B4-BE49-F238E27FC236}">
                <a16:creationId xmlns:a16="http://schemas.microsoft.com/office/drawing/2014/main" id="{C92F1E1E-9164-4ECD-A2F5-BF1183861FD4}"/>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1 </a:t>
            </a:r>
            <a:br>
              <a:rPr lang="en-US"/>
            </a:br>
            <a:r>
              <a:rPr lang="en-US"/>
              <a:t>Picture Background</a:t>
            </a:r>
          </a:p>
        </p:txBody>
      </p:sp>
    </p:spTree>
    <p:extLst>
      <p:ext uri="{BB962C8B-B14F-4D97-AF65-F5344CB8AC3E}">
        <p14:creationId xmlns:p14="http://schemas.microsoft.com/office/powerpoint/2010/main" val="956236294"/>
      </p:ext>
    </p:extLst>
  </p:cSld>
  <p:clrMapOvr>
    <a:masterClrMapping/>
  </p:clrMapOvr>
  <p:transition spd="slow">
    <p:push dir="u"/>
  </p:transition>
  <p:hf hdr="0" dt="0"/>
  <p:extLst>
    <p:ext uri="{DCECCB84-F9BA-43D5-87BE-67443E8EF086}">
      <p15:sldGuideLst xmlns:p15="http://schemas.microsoft.com/office/powerpoint/2012/main">
        <p15:guide id="1" pos="6727" userDrawn="1">
          <p15:clr>
            <a:srgbClr val="FBAE40"/>
          </p15:clr>
        </p15:guide>
        <p15:guide id="2" orient="horz" pos="2651" userDrawn="1">
          <p15:clr>
            <a:srgbClr val="FBAE40"/>
          </p15:clr>
        </p15:guide>
        <p15:guide id="3" orient="horz" pos="3049" userDrawn="1">
          <p15:clr>
            <a:srgbClr val="FBAE40"/>
          </p15:clr>
        </p15:guide>
        <p15:guide id="4" orient="horz" pos="1474" userDrawn="1">
          <p15:clr>
            <a:srgbClr val="FBAE40"/>
          </p15:clr>
        </p15:guide>
        <p15:guide id="5" pos="949" userDrawn="1">
          <p15:clr>
            <a:srgbClr val="FBAE40"/>
          </p15:clr>
        </p15:guide>
        <p15:guide id="6"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 Option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solidFill>
                  <a:schemeClr val="bg1"/>
                </a:solidFill>
                <a:latin typeface="Proxima Nova Rg" panose="02000506030000020004" pitchFamily="2" charset="0"/>
              </a:rPr>
              <a:t>”</a:t>
            </a:r>
          </a:p>
        </p:txBody>
      </p:sp>
      <p:sp>
        <p:nvSpPr>
          <p:cNvPr id="11"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solidFill>
                  <a:schemeClr val="bg1"/>
                </a:solidFill>
                <a:latin typeface="Proxima Nova Rg" panose="02000506030000020004" pitchFamily="2" charset="0"/>
              </a:rPr>
              <a:t>“</a:t>
            </a:r>
          </a:p>
        </p:txBody>
      </p:sp>
      <p:sp>
        <p:nvSpPr>
          <p:cNvPr id="12"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b="0" i="0">
                <a:solidFill>
                  <a:schemeClr val="accent2"/>
                </a:solidFill>
                <a:latin typeface="Proxima Nova Rg" panose="02000506030000020004" pitchFamily="2" charset="0"/>
              </a:defRPr>
            </a:lvl1pPr>
          </a:lstStyle>
          <a:p>
            <a:pPr lvl="0"/>
            <a:r>
              <a:rPr lang="en-US"/>
              <a:t>Author</a:t>
            </a:r>
          </a:p>
        </p:txBody>
      </p:sp>
      <p:sp>
        <p:nvSpPr>
          <p:cNvPr id="10" name="Title 1">
            <a:extLst>
              <a:ext uri="{FF2B5EF4-FFF2-40B4-BE49-F238E27FC236}">
                <a16:creationId xmlns:a16="http://schemas.microsoft.com/office/drawing/2014/main" id="{1903D931-FCAA-4277-9747-EAD0E46B91A8}"/>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2</a:t>
            </a:r>
          </a:p>
        </p:txBody>
      </p:sp>
    </p:spTree>
    <p:extLst>
      <p:ext uri="{BB962C8B-B14F-4D97-AF65-F5344CB8AC3E}">
        <p14:creationId xmlns:p14="http://schemas.microsoft.com/office/powerpoint/2010/main" val="1170861275"/>
      </p:ext>
    </p:extLst>
  </p:cSld>
  <p:clrMapOvr>
    <a:masterClrMapping/>
  </p:clrMapOvr>
  <p:transition spd="slow">
    <p:push dir="u"/>
  </p:transition>
  <p:hf hdr="0" dt="0"/>
  <p:extLst>
    <p:ext uri="{DCECCB84-F9BA-43D5-87BE-67443E8EF086}">
      <p15:sldGuideLst xmlns:p15="http://schemas.microsoft.com/office/powerpoint/2012/main">
        <p15:guide id="1" pos="6717" userDrawn="1">
          <p15:clr>
            <a:srgbClr val="FBAE40"/>
          </p15:clr>
        </p15:guide>
        <p15:guide id="2" orient="horz" pos="3041" userDrawn="1">
          <p15:clr>
            <a:srgbClr val="FBAE40"/>
          </p15:clr>
        </p15:guide>
        <p15:guide id="3" pos="957" userDrawn="1">
          <p15:clr>
            <a:srgbClr val="FBAE40"/>
          </p15:clr>
        </p15:guide>
        <p15:guide id="4" orient="horz" pos="2651" userDrawn="1">
          <p15:clr>
            <a:srgbClr val="FBAE40"/>
          </p15:clr>
        </p15:guide>
        <p15:guide id="5" orient="horz" pos="148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 Option 2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Graphic 7">
            <a:extLst>
              <a:ext uri="{FF2B5EF4-FFF2-40B4-BE49-F238E27FC236}">
                <a16:creationId xmlns:a16="http://schemas.microsoft.com/office/drawing/2014/main" id="{CC5EEEF7-79F4-5441-BDEB-C2EF6CC2AB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1"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solidFill>
                  <a:schemeClr val="bg1"/>
                </a:solidFill>
                <a:latin typeface="Proxima Nova Rg" panose="02000506030000020004" pitchFamily="2" charset="0"/>
              </a:rPr>
              <a:t>”</a:t>
            </a:r>
          </a:p>
        </p:txBody>
      </p:sp>
      <p:sp>
        <p:nvSpPr>
          <p:cNvPr id="12"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solidFill>
                  <a:schemeClr val="bg1"/>
                </a:solidFill>
                <a:latin typeface="Proxima Nova Rg" panose="02000506030000020004" pitchFamily="2" charset="0"/>
              </a:rPr>
              <a:t>“</a:t>
            </a:r>
          </a:p>
        </p:txBody>
      </p:sp>
      <p:sp>
        <p:nvSpPr>
          <p:cNvPr id="13"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b="0" i="0">
                <a:solidFill>
                  <a:schemeClr val="accent2"/>
                </a:solidFill>
                <a:latin typeface="Proxima Nova Rg" panose="02000506030000020004" pitchFamily="2" charset="0"/>
              </a:defRPr>
            </a:lvl1pPr>
          </a:lstStyle>
          <a:p>
            <a:pPr lvl="0"/>
            <a:r>
              <a:rPr lang="en-US"/>
              <a:t>Author</a:t>
            </a:r>
          </a:p>
        </p:txBody>
      </p:sp>
      <p:sp>
        <p:nvSpPr>
          <p:cNvPr id="10" name="Title 1">
            <a:extLst>
              <a:ext uri="{FF2B5EF4-FFF2-40B4-BE49-F238E27FC236}">
                <a16:creationId xmlns:a16="http://schemas.microsoft.com/office/drawing/2014/main" id="{30154A64-3E18-4B3A-9175-6FA1501DBECA}"/>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2 Monogram</a:t>
            </a:r>
          </a:p>
        </p:txBody>
      </p:sp>
    </p:spTree>
    <p:extLst>
      <p:ext uri="{BB962C8B-B14F-4D97-AF65-F5344CB8AC3E}">
        <p14:creationId xmlns:p14="http://schemas.microsoft.com/office/powerpoint/2010/main" val="1640184657"/>
      </p:ext>
    </p:extLst>
  </p:cSld>
  <p:clrMapOvr>
    <a:masterClrMapping/>
  </p:clrMapOvr>
  <p:transition spd="slow">
    <p:push dir="u"/>
  </p:transition>
  <p:hf hdr="0" dt="0"/>
  <p:extLst>
    <p:ext uri="{DCECCB84-F9BA-43D5-87BE-67443E8EF086}">
      <p15:sldGuideLst xmlns:p15="http://schemas.microsoft.com/office/powerpoint/2012/main">
        <p15:guide id="1" pos="6717" userDrawn="1">
          <p15:clr>
            <a:srgbClr val="FBAE40"/>
          </p15:clr>
        </p15:guide>
        <p15:guide id="2" orient="horz" pos="1474" userDrawn="1">
          <p15:clr>
            <a:srgbClr val="FBAE40"/>
          </p15:clr>
        </p15:guide>
        <p15:guide id="3" orient="horz" pos="2651" userDrawn="1">
          <p15:clr>
            <a:srgbClr val="FBAE40"/>
          </p15:clr>
        </p15:guide>
        <p15:guide id="4" pos="949" userDrawn="1">
          <p15:clr>
            <a:srgbClr val="FBAE40"/>
          </p15:clr>
        </p15:guide>
        <p15:guide id="5" orient="horz" pos="3041"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 Option 2 - Picture Backgroun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1CF17A1-ED95-1C42-BBA5-445814959C5B}"/>
              </a:ext>
            </a:extLst>
          </p:cNvPr>
          <p:cNvSpPr/>
          <p:nvPr userDrawn="1"/>
        </p:nvSpPr>
        <p:spPr>
          <a:xfrm>
            <a:off x="-3" y="0"/>
            <a:ext cx="12192000" cy="6858000"/>
          </a:xfrm>
          <a:prstGeom prst="rect">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Box 11">
            <a:extLst>
              <a:ext uri="{FF2B5EF4-FFF2-40B4-BE49-F238E27FC236}">
                <a16:creationId xmlns:a16="http://schemas.microsoft.com/office/drawing/2014/main" id="{1E5C3496-6102-5741-9EDB-99E97DA03433}"/>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a:solidFill>
                  <a:schemeClr val="accent2"/>
                </a:solidFill>
                <a:latin typeface="Proxima Nova Rg" panose="02000506030000020004" pitchFamily="50" charset="0"/>
              </a:rPr>
              <a:t>To insert a background image, right-click on the slide – select FORMAT BACKGROUND &gt; Picture or texture fill</a:t>
            </a:r>
            <a:endParaRPr lang="bg-BG" sz="1400">
              <a:solidFill>
                <a:schemeClr val="accent2"/>
              </a:solidFill>
              <a:latin typeface="Proxima Nova Rg" panose="02000506030000020004" pitchFamily="50" charset="0"/>
            </a:endParaRPr>
          </a:p>
        </p:txBody>
      </p:sp>
      <p:sp>
        <p:nvSpPr>
          <p:cNvPr id="13"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b="1" i="0">
                <a:solidFill>
                  <a:schemeClr val="bg1"/>
                </a:solidFill>
                <a:latin typeface="Proxima Nova Rg" panose="02000506030000020004" pitchFamily="2" charset="0"/>
              </a:rPr>
              <a:t>”</a:t>
            </a:r>
          </a:p>
        </p:txBody>
      </p:sp>
      <p:sp>
        <p:nvSpPr>
          <p:cNvPr id="14"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Rg"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Rg"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Rg"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Rg"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b="1" i="0">
                <a:solidFill>
                  <a:schemeClr val="bg1"/>
                </a:solidFill>
                <a:latin typeface="Proxima Nova Rg" panose="02000506030000020004" pitchFamily="2" charset="0"/>
              </a:rPr>
              <a:t>“</a:t>
            </a:r>
          </a:p>
        </p:txBody>
      </p:sp>
      <p:sp>
        <p:nvSpPr>
          <p:cNvPr id="15"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b="0" i="0">
                <a:solidFill>
                  <a:schemeClr val="accent2"/>
                </a:solidFill>
                <a:latin typeface="Proxima Nova Rg" panose="02000506030000020004" pitchFamily="2" charset="0"/>
              </a:defRPr>
            </a:lvl1pPr>
          </a:lstStyle>
          <a:p>
            <a:pPr lvl="0"/>
            <a:r>
              <a:rPr lang="en-US"/>
              <a:t>Author</a:t>
            </a:r>
          </a:p>
        </p:txBody>
      </p:sp>
      <p:sp>
        <p:nvSpPr>
          <p:cNvPr id="8" name="Title 1">
            <a:extLst>
              <a:ext uri="{FF2B5EF4-FFF2-40B4-BE49-F238E27FC236}">
                <a16:creationId xmlns:a16="http://schemas.microsoft.com/office/drawing/2014/main" id="{93C43EA4-87C9-4342-86BE-4322339295CF}"/>
              </a:ext>
            </a:extLst>
          </p:cNvPr>
          <p:cNvSpPr>
            <a:spLocks noGrp="1"/>
          </p:cNvSpPr>
          <p:nvPr>
            <p:ph type="ctrTitle" hasCustomPrompt="1"/>
          </p:nvPr>
        </p:nvSpPr>
        <p:spPr>
          <a:xfrm>
            <a:off x="1519239" y="2355273"/>
            <a:ext cx="9144000" cy="1854262"/>
          </a:xfrm>
        </p:spPr>
        <p:txBody>
          <a:bodyPr anchor="ctr"/>
          <a:lstStyle>
            <a:lvl1pPr algn="ctr">
              <a:defRPr sz="6000" b="1" i="0">
                <a:solidFill>
                  <a:schemeClr val="bg1"/>
                </a:solidFill>
                <a:latin typeface="Proxima Nova Rg" panose="02000506030000020004" pitchFamily="2" charset="0"/>
              </a:defRPr>
            </a:lvl1pPr>
          </a:lstStyle>
          <a:p>
            <a:r>
              <a:rPr lang="en-US"/>
              <a:t>Quote – Option 2 </a:t>
            </a:r>
            <a:br>
              <a:rPr lang="en-US"/>
            </a:br>
            <a:r>
              <a:rPr lang="en-US"/>
              <a:t>Picture Background</a:t>
            </a:r>
          </a:p>
        </p:txBody>
      </p:sp>
    </p:spTree>
    <p:extLst>
      <p:ext uri="{BB962C8B-B14F-4D97-AF65-F5344CB8AC3E}">
        <p14:creationId xmlns:p14="http://schemas.microsoft.com/office/powerpoint/2010/main" val="4222667225"/>
      </p:ext>
    </p:extLst>
  </p:cSld>
  <p:clrMapOvr>
    <a:masterClrMapping/>
  </p:clrMapOvr>
  <p:transition spd="slow">
    <p:push dir="u"/>
  </p:transition>
  <p:hf hdr="0" dt="0"/>
  <p:extLst>
    <p:ext uri="{DCECCB84-F9BA-43D5-87BE-67443E8EF086}">
      <p15:sldGuideLst xmlns:p15="http://schemas.microsoft.com/office/powerpoint/2012/main">
        <p15:guide id="1" pos="957" userDrawn="1">
          <p15:clr>
            <a:srgbClr val="FBAE40"/>
          </p15:clr>
        </p15:guide>
        <p15:guide id="2" orient="horz" pos="2651" userDrawn="1">
          <p15:clr>
            <a:srgbClr val="FBAE40"/>
          </p15:clr>
        </p15:guide>
        <p15:guide id="3" pos="6717" userDrawn="1">
          <p15:clr>
            <a:srgbClr val="FBAE40"/>
          </p15:clr>
        </p15:guide>
        <p15:guide id="4" orient="horz" pos="1474" userDrawn="1">
          <p15:clr>
            <a:srgbClr val="FBAE40"/>
          </p15:clr>
        </p15:guide>
        <p15:guide id="5" orient="horz" pos="304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oryboard – 4 Pictures">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36361" y="1762739"/>
            <a:ext cx="4359731" cy="4308464"/>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Storyboard – 4 Pictures</a:t>
            </a:r>
          </a:p>
        </p:txBody>
      </p:sp>
      <p:sp>
        <p:nvSpPr>
          <p:cNvPr id="15" name="Picture Placeholder 3">
            <a:extLst>
              <a:ext uri="{FF2B5EF4-FFF2-40B4-BE49-F238E27FC236}">
                <a16:creationId xmlns:a16="http://schemas.microsoft.com/office/drawing/2014/main" id="{CC77B04A-66B3-FE4F-8CF2-1B1B16B9343D}"/>
              </a:ext>
            </a:extLst>
          </p:cNvPr>
          <p:cNvSpPr>
            <a:spLocks noGrp="1"/>
          </p:cNvSpPr>
          <p:nvPr>
            <p:ph type="pic" sz="quarter" idx="15"/>
          </p:nvPr>
        </p:nvSpPr>
        <p:spPr>
          <a:xfrm>
            <a:off x="8611569" y="1762739"/>
            <a:ext cx="3044075" cy="4308464"/>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6" name="Picture Placeholder 3">
            <a:extLst>
              <a:ext uri="{FF2B5EF4-FFF2-40B4-BE49-F238E27FC236}">
                <a16:creationId xmlns:a16="http://schemas.microsoft.com/office/drawing/2014/main" id="{21F1406A-D302-0942-B0F0-9C31FDC0B232}"/>
              </a:ext>
            </a:extLst>
          </p:cNvPr>
          <p:cNvSpPr>
            <a:spLocks noGrp="1"/>
          </p:cNvSpPr>
          <p:nvPr>
            <p:ph type="pic" sz="quarter" idx="16"/>
          </p:nvPr>
        </p:nvSpPr>
        <p:spPr>
          <a:xfrm>
            <a:off x="5231793" y="1762745"/>
            <a:ext cx="3044075"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7" name="Picture Placeholder 3">
            <a:extLst>
              <a:ext uri="{FF2B5EF4-FFF2-40B4-BE49-F238E27FC236}">
                <a16:creationId xmlns:a16="http://schemas.microsoft.com/office/drawing/2014/main" id="{F68787C0-3F5F-944B-AD05-6E8E612FC45B}"/>
              </a:ext>
            </a:extLst>
          </p:cNvPr>
          <p:cNvSpPr>
            <a:spLocks noGrp="1"/>
          </p:cNvSpPr>
          <p:nvPr>
            <p:ph type="pic" sz="quarter" idx="17"/>
          </p:nvPr>
        </p:nvSpPr>
        <p:spPr>
          <a:xfrm>
            <a:off x="5231793" y="4056004"/>
            <a:ext cx="3044075"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9" name="Rectangle 18">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Box 20">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3"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771281563"/>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3820" userDrawn="1">
          <p15:clr>
            <a:srgbClr val="FBAE40"/>
          </p15:clr>
        </p15:guide>
        <p15:guide id="3" pos="7039" userDrawn="1">
          <p15:clr>
            <a:srgbClr val="FBAE40"/>
          </p15:clr>
        </p15:guide>
        <p15:guide id="4" pos="7159" userDrawn="1">
          <p15:clr>
            <a:srgbClr val="FBAE40"/>
          </p15:clr>
        </p15:guide>
        <p15:guide id="5" pos="7344" userDrawn="1">
          <p15:clr>
            <a:srgbClr val="FBAE40"/>
          </p15:clr>
        </p15:guide>
        <p15:guide id="6" orient="horz" pos="1110" userDrawn="1">
          <p15:clr>
            <a:srgbClr val="FBAE40"/>
          </p15:clr>
        </p15:guide>
        <p15:guide id="7" orient="horz" pos="4252" userDrawn="1">
          <p15:clr>
            <a:srgbClr val="FBAE40"/>
          </p15:clr>
        </p15:guide>
        <p15:guide id="8" pos="3083" userDrawn="1">
          <p15:clr>
            <a:srgbClr val="FBAE40"/>
          </p15:clr>
        </p15:guide>
        <p15:guide id="9" pos="3295" userDrawn="1">
          <p15:clr>
            <a:srgbClr val="FBAE40"/>
          </p15:clr>
        </p15:guide>
        <p15:guide id="10" pos="5209" userDrawn="1">
          <p15:clr>
            <a:srgbClr val="FBAE40"/>
          </p15:clr>
        </p15:guide>
        <p15:guide id="11" pos="5421" userDrawn="1">
          <p15:clr>
            <a:srgbClr val="FBAE40"/>
          </p15:clr>
        </p15:guide>
        <p15:guide id="12" orient="horz" pos="2558" userDrawn="1">
          <p15:clr>
            <a:srgbClr val="FBAE40"/>
          </p15:clr>
        </p15:guide>
        <p15:guide id="13" orient="horz" pos="2380" userDrawn="1">
          <p15:clr>
            <a:srgbClr val="FBAE40"/>
          </p15:clr>
        </p15:guide>
        <p15:guide id="14" orient="horz" pos="43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oryboard – 6 Pictures">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36361" y="1762739"/>
            <a:ext cx="2415184" cy="4308464"/>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Storyboard – 6 Pictures</a:t>
            </a:r>
          </a:p>
        </p:txBody>
      </p:sp>
      <p:sp>
        <p:nvSpPr>
          <p:cNvPr id="16" name="Picture Placeholder 3">
            <a:extLst>
              <a:ext uri="{FF2B5EF4-FFF2-40B4-BE49-F238E27FC236}">
                <a16:creationId xmlns:a16="http://schemas.microsoft.com/office/drawing/2014/main" id="{21F1406A-D302-0942-B0F0-9C31FDC0B232}"/>
              </a:ext>
            </a:extLst>
          </p:cNvPr>
          <p:cNvSpPr>
            <a:spLocks noGrp="1"/>
          </p:cNvSpPr>
          <p:nvPr>
            <p:ph type="pic" sz="quarter" idx="16"/>
          </p:nvPr>
        </p:nvSpPr>
        <p:spPr>
          <a:xfrm>
            <a:off x="3296889" y="1762745"/>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7" name="Picture Placeholder 3">
            <a:extLst>
              <a:ext uri="{FF2B5EF4-FFF2-40B4-BE49-F238E27FC236}">
                <a16:creationId xmlns:a16="http://schemas.microsoft.com/office/drawing/2014/main" id="{F68787C0-3F5F-944B-AD05-6E8E612FC45B}"/>
              </a:ext>
            </a:extLst>
          </p:cNvPr>
          <p:cNvSpPr>
            <a:spLocks noGrp="1"/>
          </p:cNvSpPr>
          <p:nvPr>
            <p:ph type="pic" sz="quarter" idx="17"/>
          </p:nvPr>
        </p:nvSpPr>
        <p:spPr>
          <a:xfrm>
            <a:off x="3296889" y="4056004"/>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0" name="Picture Placeholder 3">
            <a:extLst>
              <a:ext uri="{FF2B5EF4-FFF2-40B4-BE49-F238E27FC236}">
                <a16:creationId xmlns:a16="http://schemas.microsoft.com/office/drawing/2014/main" id="{54898284-5773-2C46-A187-25145849B57B}"/>
              </a:ext>
            </a:extLst>
          </p:cNvPr>
          <p:cNvSpPr>
            <a:spLocks noGrp="1"/>
          </p:cNvSpPr>
          <p:nvPr>
            <p:ph type="pic" sz="quarter" idx="18"/>
          </p:nvPr>
        </p:nvSpPr>
        <p:spPr>
          <a:xfrm>
            <a:off x="6267693" y="1762745"/>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1" name="Picture Placeholder 3">
            <a:extLst>
              <a:ext uri="{FF2B5EF4-FFF2-40B4-BE49-F238E27FC236}">
                <a16:creationId xmlns:a16="http://schemas.microsoft.com/office/drawing/2014/main" id="{861B7A5A-FF1D-0348-9380-8CE01CFD5651}"/>
              </a:ext>
            </a:extLst>
          </p:cNvPr>
          <p:cNvSpPr>
            <a:spLocks noGrp="1"/>
          </p:cNvSpPr>
          <p:nvPr>
            <p:ph type="pic" sz="quarter" idx="19"/>
          </p:nvPr>
        </p:nvSpPr>
        <p:spPr>
          <a:xfrm>
            <a:off x="6267693" y="4056004"/>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2" name="Picture Placeholder 3">
            <a:extLst>
              <a:ext uri="{FF2B5EF4-FFF2-40B4-BE49-F238E27FC236}">
                <a16:creationId xmlns:a16="http://schemas.microsoft.com/office/drawing/2014/main" id="{522D17D8-E5FE-8342-ACA9-789AE4B3C597}"/>
              </a:ext>
            </a:extLst>
          </p:cNvPr>
          <p:cNvSpPr>
            <a:spLocks noGrp="1"/>
          </p:cNvSpPr>
          <p:nvPr>
            <p:ph type="pic" sz="quarter" idx="20"/>
          </p:nvPr>
        </p:nvSpPr>
        <p:spPr>
          <a:xfrm>
            <a:off x="9240455" y="1762739"/>
            <a:ext cx="2415184" cy="4308464"/>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5" name="Rectangle 1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Proxima Nova Rg" panose="02000506030000020004" pitchFamily="2" charset="0"/>
            </a:endParaRPr>
          </a:p>
        </p:txBody>
      </p:sp>
      <p:sp>
        <p:nvSpPr>
          <p:cNvPr id="23" name="TextBox 2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663507990"/>
      </p:ext>
    </p:extLst>
  </p:cSld>
  <p:clrMapOvr>
    <a:masterClrMapping/>
  </p:clrMapOvr>
  <p:transition spd="slow">
    <p:push dir="u"/>
  </p:transition>
  <p:hf hdr="0" dt="0"/>
  <p:extLst>
    <p:ext uri="{DCECCB84-F9BA-43D5-87BE-67443E8EF086}">
      <p15:sldGuideLst xmlns:p15="http://schemas.microsoft.com/office/powerpoint/2012/main">
        <p15:guide id="1" orient="horz" pos="2380" userDrawn="1">
          <p15:clr>
            <a:srgbClr val="FBAE40"/>
          </p15:clr>
        </p15:guide>
        <p15:guide id="2" pos="339" userDrawn="1">
          <p15:clr>
            <a:srgbClr val="FBAE40"/>
          </p15:clr>
        </p15:guide>
        <p15:guide id="3" orient="horz" pos="2558" userDrawn="1">
          <p15:clr>
            <a:srgbClr val="FBAE40"/>
          </p15:clr>
        </p15:guide>
        <p15:guide id="4" pos="1855" userDrawn="1">
          <p15:clr>
            <a:srgbClr val="FBAE40"/>
          </p15:clr>
        </p15:guide>
        <p15:guide id="5" pos="2075" userDrawn="1">
          <p15:clr>
            <a:srgbClr val="FBAE40"/>
          </p15:clr>
        </p15:guide>
        <p15:guide id="6" pos="3736" userDrawn="1">
          <p15:clr>
            <a:srgbClr val="FBAE40"/>
          </p15:clr>
        </p15:guide>
        <p15:guide id="7" pos="3947" userDrawn="1">
          <p15:clr>
            <a:srgbClr val="FBAE40"/>
          </p15:clr>
        </p15:guide>
        <p15:guide id="8" pos="5599" userDrawn="1">
          <p15:clr>
            <a:srgbClr val="FBAE40"/>
          </p15:clr>
        </p15:guide>
        <p15:guide id="9" pos="5819" userDrawn="1">
          <p15:clr>
            <a:srgbClr val="FBAE40"/>
          </p15:clr>
        </p15:guide>
        <p15:guide id="10" pos="7344" userDrawn="1">
          <p15:clr>
            <a:srgbClr val="FBAE40"/>
          </p15:clr>
        </p15:guide>
        <p15:guide id="11" pos="7159" userDrawn="1">
          <p15:clr>
            <a:srgbClr val="FBAE40"/>
          </p15:clr>
        </p15:guide>
        <p15:guide id="12" pos="7039" userDrawn="1">
          <p15:clr>
            <a:srgbClr val="FBAE40"/>
          </p15:clr>
        </p15:guide>
        <p15:guide id="13" orient="horz" pos="3820" userDrawn="1">
          <p15:clr>
            <a:srgbClr val="FBAE40"/>
          </p15:clr>
        </p15:guide>
        <p15:guide id="14" orient="horz" pos="4252" userDrawn="1">
          <p15:clr>
            <a:srgbClr val="FBAE40"/>
          </p15:clr>
        </p15:guide>
        <p15:guide id="15" orient="horz" pos="1110" userDrawn="1">
          <p15:clr>
            <a:srgbClr val="FBAE40"/>
          </p15:clr>
        </p15:guide>
        <p15:guide id="16" orient="horz" pos="43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oryboard – 8 Pictures">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3" y="476722"/>
            <a:ext cx="10638052"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Storyboard – 8 Pictures</a:t>
            </a:r>
          </a:p>
        </p:txBody>
      </p:sp>
      <p:sp>
        <p:nvSpPr>
          <p:cNvPr id="20" name="Picture Placeholder 3">
            <a:extLst>
              <a:ext uri="{FF2B5EF4-FFF2-40B4-BE49-F238E27FC236}">
                <a16:creationId xmlns:a16="http://schemas.microsoft.com/office/drawing/2014/main" id="{54898284-5773-2C46-A187-25145849B57B}"/>
              </a:ext>
            </a:extLst>
          </p:cNvPr>
          <p:cNvSpPr>
            <a:spLocks noGrp="1"/>
          </p:cNvSpPr>
          <p:nvPr>
            <p:ph type="pic" sz="quarter" idx="18"/>
          </p:nvPr>
        </p:nvSpPr>
        <p:spPr>
          <a:xfrm>
            <a:off x="6197601" y="1768797"/>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3" name="Picture Placeholder 3">
            <a:extLst>
              <a:ext uri="{FF2B5EF4-FFF2-40B4-BE49-F238E27FC236}">
                <a16:creationId xmlns:a16="http://schemas.microsoft.com/office/drawing/2014/main" id="{01563D09-47DF-B74D-8437-7B3126127A38}"/>
              </a:ext>
            </a:extLst>
          </p:cNvPr>
          <p:cNvSpPr>
            <a:spLocks noGrp="1"/>
          </p:cNvSpPr>
          <p:nvPr>
            <p:ph type="pic" sz="quarter" idx="21"/>
          </p:nvPr>
        </p:nvSpPr>
        <p:spPr>
          <a:xfrm>
            <a:off x="9028221" y="1768797"/>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5" name="Picture Placeholder 3">
            <a:extLst>
              <a:ext uri="{FF2B5EF4-FFF2-40B4-BE49-F238E27FC236}">
                <a16:creationId xmlns:a16="http://schemas.microsoft.com/office/drawing/2014/main" id="{D5C94E7E-765E-4E48-9104-69D3DA709408}"/>
              </a:ext>
            </a:extLst>
          </p:cNvPr>
          <p:cNvSpPr>
            <a:spLocks noGrp="1"/>
          </p:cNvSpPr>
          <p:nvPr>
            <p:ph type="pic" sz="quarter" idx="23"/>
          </p:nvPr>
        </p:nvSpPr>
        <p:spPr>
          <a:xfrm>
            <a:off x="6196361" y="4049051"/>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27" name="Picture Placeholder 3">
            <a:extLst>
              <a:ext uri="{FF2B5EF4-FFF2-40B4-BE49-F238E27FC236}">
                <a16:creationId xmlns:a16="http://schemas.microsoft.com/office/drawing/2014/main" id="{EF87835B-E9A2-5C42-95A4-DE8731A8ADB6}"/>
              </a:ext>
            </a:extLst>
          </p:cNvPr>
          <p:cNvSpPr>
            <a:spLocks noGrp="1"/>
          </p:cNvSpPr>
          <p:nvPr>
            <p:ph type="pic" sz="quarter" idx="25"/>
          </p:nvPr>
        </p:nvSpPr>
        <p:spPr>
          <a:xfrm>
            <a:off x="9028221" y="4049051"/>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3" name="Picture Placeholder 3">
            <a:extLst>
              <a:ext uri="{FF2B5EF4-FFF2-40B4-BE49-F238E27FC236}">
                <a16:creationId xmlns:a16="http://schemas.microsoft.com/office/drawing/2014/main" id="{54898284-5773-2C46-A187-25145849B57B}"/>
              </a:ext>
            </a:extLst>
          </p:cNvPr>
          <p:cNvSpPr>
            <a:spLocks noGrp="1"/>
          </p:cNvSpPr>
          <p:nvPr>
            <p:ph type="pic" sz="quarter" idx="26"/>
          </p:nvPr>
        </p:nvSpPr>
        <p:spPr>
          <a:xfrm>
            <a:off x="3369969" y="1768797"/>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4" name="Picture Placeholder 3">
            <a:extLst>
              <a:ext uri="{FF2B5EF4-FFF2-40B4-BE49-F238E27FC236}">
                <a16:creationId xmlns:a16="http://schemas.microsoft.com/office/drawing/2014/main" id="{D5C94E7E-765E-4E48-9104-69D3DA709408}"/>
              </a:ext>
            </a:extLst>
          </p:cNvPr>
          <p:cNvSpPr>
            <a:spLocks noGrp="1"/>
          </p:cNvSpPr>
          <p:nvPr>
            <p:ph type="pic" sz="quarter" idx="27"/>
          </p:nvPr>
        </p:nvSpPr>
        <p:spPr>
          <a:xfrm>
            <a:off x="3364501" y="4049051"/>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5" name="Picture Placeholder 3">
            <a:extLst>
              <a:ext uri="{FF2B5EF4-FFF2-40B4-BE49-F238E27FC236}">
                <a16:creationId xmlns:a16="http://schemas.microsoft.com/office/drawing/2014/main" id="{54898284-5773-2C46-A187-25145849B57B}"/>
              </a:ext>
            </a:extLst>
          </p:cNvPr>
          <p:cNvSpPr>
            <a:spLocks noGrp="1"/>
          </p:cNvSpPr>
          <p:nvPr>
            <p:ph type="pic" sz="quarter" idx="28"/>
          </p:nvPr>
        </p:nvSpPr>
        <p:spPr>
          <a:xfrm>
            <a:off x="532641" y="1768797"/>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36" name="Picture Placeholder 3">
            <a:extLst>
              <a:ext uri="{FF2B5EF4-FFF2-40B4-BE49-F238E27FC236}">
                <a16:creationId xmlns:a16="http://schemas.microsoft.com/office/drawing/2014/main" id="{D5C94E7E-765E-4E48-9104-69D3DA709408}"/>
              </a:ext>
            </a:extLst>
          </p:cNvPr>
          <p:cNvSpPr>
            <a:spLocks noGrp="1"/>
          </p:cNvSpPr>
          <p:nvPr>
            <p:ph type="pic" sz="quarter" idx="29"/>
          </p:nvPr>
        </p:nvSpPr>
        <p:spPr>
          <a:xfrm>
            <a:off x="532641" y="4049051"/>
            <a:ext cx="2627419" cy="2015205"/>
          </a:xfrm>
        </p:spPr>
        <p:txBody>
          <a:bodyPr/>
          <a:lstStyle>
            <a:lvl1pPr marL="0" indent="0" algn="ctr">
              <a:buNone/>
              <a:defRPr b="0" i="0">
                <a:latin typeface="Proxima Nova Rg" panose="02000506030000020004" pitchFamily="2" charset="0"/>
              </a:defRPr>
            </a:lvl1pPr>
          </a:lstStyle>
          <a:p>
            <a:r>
              <a:rPr lang="en-US"/>
              <a:t>Click icon to add picture</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2"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648057209"/>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2380" userDrawn="1">
          <p15:clr>
            <a:srgbClr val="FBAE40"/>
          </p15:clr>
        </p15:guide>
        <p15:guide id="3" orient="horz" pos="1110" userDrawn="1">
          <p15:clr>
            <a:srgbClr val="FBAE40"/>
          </p15:clr>
        </p15:guide>
        <p15:guide id="4" orient="horz" pos="3820" userDrawn="1">
          <p15:clr>
            <a:srgbClr val="FBAE40"/>
          </p15:clr>
        </p15:guide>
        <p15:guide id="5" pos="1991" userDrawn="1">
          <p15:clr>
            <a:srgbClr val="FBAE40"/>
          </p15:clr>
        </p15:guide>
        <p15:guide id="6" pos="2119" userDrawn="1">
          <p15:clr>
            <a:srgbClr val="FBAE40"/>
          </p15:clr>
        </p15:guide>
        <p15:guide id="7" pos="3779" userDrawn="1">
          <p15:clr>
            <a:srgbClr val="FBAE40"/>
          </p15:clr>
        </p15:guide>
        <p15:guide id="8" pos="3905" userDrawn="1">
          <p15:clr>
            <a:srgbClr val="FBAE40"/>
          </p15:clr>
        </p15:guide>
        <p15:guide id="11" orient="horz" pos="2550" userDrawn="1">
          <p15:clr>
            <a:srgbClr val="FBAE40"/>
          </p15:clr>
        </p15:guide>
        <p15:guide id="12" pos="7159" userDrawn="1">
          <p15:clr>
            <a:srgbClr val="FBAE40"/>
          </p15:clr>
        </p15:guide>
        <p15:guide id="13" pos="7344" userDrawn="1">
          <p15:clr>
            <a:srgbClr val="FBAE40"/>
          </p15:clr>
        </p15:guide>
        <p15:guide id="14" pos="7039" userDrawn="1">
          <p15:clr>
            <a:srgbClr val="FBAE40"/>
          </p15:clr>
        </p15:guide>
        <p15:guide id="15" orient="horz" pos="4252" userDrawn="1">
          <p15:clr>
            <a:srgbClr val="FBAE40"/>
          </p15:clr>
        </p15:guide>
        <p15:guide id="16" orient="horz" pos="43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us - Option 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Contact us - Option 1</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b="0" i="0">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340894124"/>
      </p:ext>
    </p:extLst>
  </p:cSld>
  <p:clrMapOvr>
    <a:masterClrMapping/>
  </p:clrMapOvr>
  <p:transition spd="slow">
    <p:push dir="u"/>
  </p:transition>
  <p:hf hdr="0" dt="0"/>
  <p:extLst>
    <p:ext uri="{DCECCB84-F9BA-43D5-87BE-67443E8EF086}">
      <p15:sldGuideLst xmlns:p15="http://schemas.microsoft.com/office/powerpoint/2012/main">
        <p15:guide id="1" pos="339" userDrawn="1">
          <p15:clr>
            <a:srgbClr val="FBAE40"/>
          </p15:clr>
        </p15:guide>
        <p15:guide id="2" orient="horz" pos="1669" userDrawn="1">
          <p15:clr>
            <a:srgbClr val="FBAE40"/>
          </p15:clr>
        </p15:guide>
        <p15:guide id="3" pos="813" userDrawn="1">
          <p15:clr>
            <a:srgbClr val="FBAE40"/>
          </p15:clr>
        </p15:guide>
        <p15:guide id="4" orient="horz" pos="3227" userDrawn="1">
          <p15:clr>
            <a:srgbClr val="FBAE40"/>
          </p15:clr>
        </p15:guide>
        <p15:guide id="5" orient="horz" pos="2948" userDrawn="1">
          <p15:clr>
            <a:srgbClr val="FBAE40"/>
          </p15:clr>
        </p15:guide>
        <p15:guide id="6" orient="horz" pos="2812" userDrawn="1">
          <p15:clr>
            <a:srgbClr val="FBAE40"/>
          </p15:clr>
        </p15:guide>
        <p15:guide id="7" orient="horz" pos="2533" userDrawn="1">
          <p15:clr>
            <a:srgbClr val="FBAE40"/>
          </p15:clr>
        </p15:guide>
        <p15:guide id="8" orient="horz" pos="2414" userDrawn="1">
          <p15:clr>
            <a:srgbClr val="FBAE40"/>
          </p15:clr>
        </p15:guide>
        <p15:guide id="9" orient="horz" pos="2126" userDrawn="1">
          <p15:clr>
            <a:srgbClr val="FBAE40"/>
          </p15:clr>
        </p15:guide>
        <p15:guide id="10" orient="horz" pos="1957" userDrawn="1">
          <p15:clr>
            <a:srgbClr val="FBAE40"/>
          </p15:clr>
        </p15:guide>
        <p15:guide id="11" pos="576" userDrawn="1">
          <p15:clr>
            <a:srgbClr val="FBAE40"/>
          </p15:clr>
        </p15:guide>
        <p15:guide id="12" pos="7159" userDrawn="1">
          <p15:clr>
            <a:srgbClr val="FBAE40"/>
          </p15:clr>
        </p15:guide>
        <p15:guide id="13" pos="7039" userDrawn="1">
          <p15:clr>
            <a:srgbClr val="FBAE40"/>
          </p15:clr>
        </p15:guide>
        <p15:guide id="14" pos="7344" userDrawn="1">
          <p15:clr>
            <a:srgbClr val="FBAE40"/>
          </p15:clr>
        </p15:guide>
        <p15:guide id="15" orient="horz" pos="42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Slide - Gradi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gradFill>
            <a:gsLst>
              <a:gs pos="99000">
                <a:schemeClr val="accent3"/>
              </a:gs>
              <a:gs pos="29000">
                <a:srgbClr val="00624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Intro Slide – Gradient</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2141620682"/>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2160" userDrawn="1">
          <p15:clr>
            <a:srgbClr val="FBAE40"/>
          </p15:clr>
        </p15:guide>
        <p15:guide id="3" orient="horz" pos="584" userDrawn="1">
          <p15:clr>
            <a:srgbClr val="FBAE40"/>
          </p15:clr>
        </p15:guide>
        <p15:guide id="4" orient="horz" pos="991" userDrawn="1">
          <p15:clr>
            <a:srgbClr val="FBAE40"/>
          </p15:clr>
        </p15:guide>
        <p15:guide id="5" orient="horz" pos="2550" userDrawn="1">
          <p15:clr>
            <a:srgbClr val="FBAE40"/>
          </p15:clr>
        </p15:guide>
        <p15:guide id="6" orient="horz" pos="2744" userDrawn="1">
          <p15:clr>
            <a:srgbClr val="FBAE40"/>
          </p15:clr>
        </p15:guide>
        <p15:guide id="7" pos="624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us - Optio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4FFE8F-3952-B543-A65E-25E368EC850D}"/>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Proxima Nova Rg" panose="02000506030000020004" pitchFamily="2" charset="0"/>
            </a:endParaRPr>
          </a:p>
        </p:txBody>
      </p: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solidFill>
                  <a:schemeClr val="bg1"/>
                </a:solidFill>
                <a:latin typeface="Proxima Nova Rg" panose="02000506030000020004" pitchFamily="2" charset="0"/>
              </a:defRPr>
            </a:lvl1pPr>
          </a:lstStyle>
          <a:p>
            <a:r>
              <a:rPr lang="en-US"/>
              <a:t>Contact us - Option 2</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b="0" i="0">
                <a:solidFill>
                  <a:schemeClr val="bg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b="0" i="0">
                <a:solidFill>
                  <a:schemeClr val="bg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b="0" i="0">
                <a:solidFill>
                  <a:schemeClr val="bg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b="0" i="0">
                <a:solidFill>
                  <a:schemeClr val="bg1"/>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2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Department of Computer Science – Ahmedur Rahman Shovon</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26888643"/>
      </p:ext>
    </p:extLst>
  </p:cSld>
  <p:clrMapOvr>
    <a:masterClrMapping/>
  </p:clrMapOvr>
  <p:transition spd="slow">
    <p:push dir="u"/>
  </p:transition>
  <p:hf hdr="0" dt="0"/>
  <p:extLst>
    <p:ext uri="{DCECCB84-F9BA-43D5-87BE-67443E8EF086}">
      <p15:sldGuideLst xmlns:p15="http://schemas.microsoft.com/office/powerpoint/2012/main">
        <p15:guide id="1" orient="horz" pos="2414" userDrawn="1">
          <p15:clr>
            <a:srgbClr val="FBAE40"/>
          </p15:clr>
        </p15:guide>
        <p15:guide id="2" pos="339" userDrawn="1">
          <p15:clr>
            <a:srgbClr val="FBAE40"/>
          </p15:clr>
        </p15:guide>
        <p15:guide id="3" orient="horz" pos="1669" userDrawn="1">
          <p15:clr>
            <a:srgbClr val="FBAE40"/>
          </p15:clr>
        </p15:guide>
        <p15:guide id="4" orient="horz" pos="1957" userDrawn="1">
          <p15:clr>
            <a:srgbClr val="FBAE40"/>
          </p15:clr>
        </p15:guide>
        <p15:guide id="5" orient="horz" pos="2126" userDrawn="1">
          <p15:clr>
            <a:srgbClr val="FBAE40"/>
          </p15:clr>
        </p15:guide>
        <p15:guide id="6" orient="horz" pos="2533" userDrawn="1">
          <p15:clr>
            <a:srgbClr val="FBAE40"/>
          </p15:clr>
        </p15:guide>
        <p15:guide id="7" orient="horz" pos="2812" userDrawn="1">
          <p15:clr>
            <a:srgbClr val="FBAE40"/>
          </p15:clr>
        </p15:guide>
        <p15:guide id="8" orient="horz" pos="2948" userDrawn="1">
          <p15:clr>
            <a:srgbClr val="FBAE40"/>
          </p15:clr>
        </p15:guide>
        <p15:guide id="9" orient="horz" pos="3227" userDrawn="1">
          <p15:clr>
            <a:srgbClr val="FBAE40"/>
          </p15:clr>
        </p15:guide>
        <p15:guide id="10" pos="584" userDrawn="1">
          <p15:clr>
            <a:srgbClr val="FBAE40"/>
          </p15:clr>
        </p15:guide>
        <p15:guide id="11" pos="813" userDrawn="1">
          <p15:clr>
            <a:srgbClr val="FBAE40"/>
          </p15:clr>
        </p15:guide>
        <p15:guide id="12" pos="7039" userDrawn="1">
          <p15:clr>
            <a:srgbClr val="FBAE40"/>
          </p15:clr>
        </p15:guide>
        <p15:guide id="13" orient="horz" pos="440" userDrawn="1">
          <p15:clr>
            <a:srgbClr val="FBAE40"/>
          </p15:clr>
        </p15:guide>
        <p15:guide id="14" orient="horz" pos="4252"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Thank you!</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971925203"/>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2550" userDrawn="1">
          <p15:clr>
            <a:srgbClr val="FBAE40"/>
          </p15:clr>
        </p15:guide>
        <p15:guide id="3" orient="horz" pos="991" userDrawn="1">
          <p15:clr>
            <a:srgbClr val="FBAE40"/>
          </p15:clr>
        </p15:guide>
        <p15:guide id="4" orient="horz" pos="584" userDrawn="1">
          <p15:clr>
            <a:srgbClr val="FBAE40"/>
          </p15:clr>
        </p15:guide>
        <p15:guide id="5" pos="624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 Option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Proxima Nova Rg" panose="02000506030000020004" pitchFamily="2" charset="0"/>
              </a:defRPr>
            </a:lvl1pPr>
          </a:lstStyle>
          <a:p>
            <a:r>
              <a:rPr lang="en-US"/>
              <a:t>Thank you!</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822887491"/>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3" orient="horz" pos="584" userDrawn="1">
          <p15:clr>
            <a:srgbClr val="FBAE40"/>
          </p15:clr>
        </p15:guide>
        <p15:guide id="4" orient="horz" pos="991" userDrawn="1">
          <p15:clr>
            <a:srgbClr val="FBAE40"/>
          </p15:clr>
        </p15:guide>
        <p15:guide id="5" orient="horz" pos="2558" userDrawn="1">
          <p15:clr>
            <a:srgbClr val="FBAE40"/>
          </p15:clr>
        </p15:guide>
        <p15:guide id="6" pos="62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762551" y="1893768"/>
            <a:ext cx="9149800" cy="3930960"/>
          </a:xfrm>
        </p:spPr>
        <p:txBody>
          <a:bodyPr/>
          <a:lstStyle>
            <a:lvl1pPr marL="457178" indent="-457178">
              <a:lnSpc>
                <a:spcPct val="100000"/>
              </a:lnSpc>
              <a:buClr>
                <a:schemeClr val="accent3"/>
              </a:buClr>
              <a:buFont typeface="+mj-lt"/>
              <a:buAutoNum type="arabicPeriod"/>
              <a:defRPr b="1" i="0">
                <a:solidFill>
                  <a:schemeClr val="bg1"/>
                </a:solidFill>
                <a:latin typeface="Proxima Nova Rg" panose="02000506030000020004" pitchFamily="2" charset="0"/>
              </a:defRPr>
            </a:lvl1pPr>
            <a:lvl2pPr marL="914354" indent="-457178">
              <a:lnSpc>
                <a:spcPct val="100000"/>
              </a:lnSpc>
              <a:buClr>
                <a:schemeClr val="accent3"/>
              </a:buClr>
              <a:buFont typeface="+mj-lt"/>
              <a:buAutoNum type="arabicPeriod"/>
              <a:defRPr b="1" i="0">
                <a:solidFill>
                  <a:schemeClr val="bg1"/>
                </a:solidFill>
                <a:latin typeface="Proxima Nova Rg" panose="02000506030000020004" pitchFamily="2" charset="0"/>
              </a:defRPr>
            </a:lvl2pPr>
            <a:lvl3pPr marL="1257238" indent="-342882">
              <a:lnSpc>
                <a:spcPct val="100000"/>
              </a:lnSpc>
              <a:buClr>
                <a:schemeClr val="accent3"/>
              </a:buClr>
              <a:buFont typeface="+mj-lt"/>
              <a:buAutoNum type="arabicPeriod"/>
              <a:defRPr b="1" i="0">
                <a:solidFill>
                  <a:schemeClr val="bg1"/>
                </a:solidFill>
                <a:latin typeface="Proxima Nova Rg" panose="02000506030000020004" pitchFamily="2" charset="0"/>
              </a:defRPr>
            </a:lvl3pPr>
            <a:lvl4pPr marL="1714414" indent="-342882">
              <a:lnSpc>
                <a:spcPct val="100000"/>
              </a:lnSpc>
              <a:buClr>
                <a:schemeClr val="accent3"/>
              </a:buClr>
              <a:buFont typeface="+mj-lt"/>
              <a:buAutoNum type="arabicPeriod"/>
              <a:defRPr b="1" i="0">
                <a:solidFill>
                  <a:schemeClr val="bg1"/>
                </a:solidFill>
                <a:latin typeface="Proxima Nova Rg" panose="02000506030000020004" pitchFamily="2" charset="0"/>
              </a:defRPr>
            </a:lvl4pPr>
            <a:lvl5pPr marL="2171592" indent="-342882">
              <a:lnSpc>
                <a:spcPct val="100000"/>
              </a:lnSpc>
              <a:buClr>
                <a:schemeClr val="accent3"/>
              </a:buClr>
              <a:buFont typeface="+mj-lt"/>
              <a:buAutoNum type="arabicPeriod"/>
              <a:defRPr b="1" i="0">
                <a:solidFill>
                  <a:schemeClr val="bg1"/>
                </a:solidFill>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762553" y="927106"/>
            <a:ext cx="9149799" cy="450031"/>
          </a:xfrm>
          <a:prstGeom prst="rect">
            <a:avLst/>
          </a:prstGeom>
        </p:spPr>
        <p:txBody>
          <a:bodyPr vert="horz" lIns="0" tIns="0" rIns="0" bIns="0" rtlCol="0" anchor="t" anchorCtr="0">
            <a:normAutofit/>
          </a:bodyPr>
          <a:lstStyle>
            <a:lvl1pPr>
              <a:defRPr b="1" i="0">
                <a:solidFill>
                  <a:schemeClr val="bg1"/>
                </a:solidFill>
                <a:latin typeface="Proxima Nova Rg" panose="02000506030000020004" pitchFamily="2" charset="0"/>
              </a:defRPr>
            </a:lvl1pPr>
          </a:lstStyle>
          <a:p>
            <a:r>
              <a:rPr lang="en-US"/>
              <a:t>Table of contents</a:t>
            </a:r>
          </a:p>
        </p:txBody>
      </p:sp>
      <p:cxnSp>
        <p:nvCxnSpPr>
          <p:cNvPr id="7" name="Straight Connector 6">
            <a:extLst>
              <a:ext uri="{FF2B5EF4-FFF2-40B4-BE49-F238E27FC236}">
                <a16:creationId xmlns:a16="http://schemas.microsoft.com/office/drawing/2014/main" id="{BF06E5B7-9C36-8C48-82D2-06CDA969C61C}"/>
              </a:ext>
            </a:extLst>
          </p:cNvPr>
          <p:cNvCxnSpPr>
            <a:cxnSpLocks/>
          </p:cNvCxnSpPr>
          <p:nvPr userDrawn="1"/>
        </p:nvCxnSpPr>
        <p:spPr>
          <a:xfrm flipH="1">
            <a:off x="762552" y="15960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8AB329A-D2E1-4246-AA52-3B7FD857F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551" y="6066372"/>
            <a:ext cx="2474976" cy="274997"/>
          </a:xfrm>
          <a:prstGeom prst="rect">
            <a:avLst/>
          </a:prstGeom>
        </p:spPr>
      </p:pic>
      <p:sp>
        <p:nvSpPr>
          <p:cNvPr id="2" name="Footer Placeholder 1"/>
          <p:cNvSpPr>
            <a:spLocks noGrp="1"/>
          </p:cNvSpPr>
          <p:nvPr>
            <p:ph type="ftr" sz="quarter" idx="10"/>
          </p:nvPr>
        </p:nvSpPr>
        <p:spPr>
          <a:xfrm>
            <a:off x="3411355" y="5976244"/>
            <a:ext cx="6500999" cy="365125"/>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spTree>
    <p:extLst>
      <p:ext uri="{BB962C8B-B14F-4D97-AF65-F5344CB8AC3E}">
        <p14:creationId xmlns:p14="http://schemas.microsoft.com/office/powerpoint/2010/main" val="2744981763"/>
      </p:ext>
    </p:extLst>
  </p:cSld>
  <p:clrMapOvr>
    <a:masterClrMapping/>
  </p:clrMapOvr>
  <p:transition spd="slow">
    <p:push dir="u"/>
  </p:transition>
  <p:hf hdr="0" dt="0"/>
  <p:extLst>
    <p:ext uri="{DCECCB84-F9BA-43D5-87BE-67443E8EF086}">
      <p15:sldGuideLst xmlns:p15="http://schemas.microsoft.com/office/powerpoint/2012/main">
        <p15:guide id="1" pos="483" userDrawn="1">
          <p15:clr>
            <a:srgbClr val="FBAE40"/>
          </p15:clr>
        </p15:guide>
        <p15:guide id="2" orient="horz" pos="915" userDrawn="1">
          <p15:clr>
            <a:srgbClr val="FBAE40"/>
          </p15:clr>
        </p15:guide>
        <p15:guide id="3" orient="horz" pos="1194" userDrawn="1">
          <p15:clr>
            <a:srgbClr val="FBAE40"/>
          </p15:clr>
        </p15:guide>
        <p15:guide id="4" orient="horz" pos="3973" userDrawn="1">
          <p15:clr>
            <a:srgbClr val="FBAE40"/>
          </p15:clr>
        </p15:guide>
        <p15:guide id="5" pos="6244" userDrawn="1">
          <p15:clr>
            <a:srgbClr val="FBAE40"/>
          </p15:clr>
        </p15:guide>
        <p15:guide id="6" orient="horz" pos="58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1013261" y="2730355"/>
            <a:ext cx="4621423" cy="307748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10638053"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Executive Summary</a:t>
            </a:r>
          </a:p>
        </p:txBody>
      </p:sp>
      <p:sp>
        <p:nvSpPr>
          <p:cNvPr id="5" name="Rectangle 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1" name="Text Placeholder 2">
            <a:extLst>
              <a:ext uri="{FF2B5EF4-FFF2-40B4-BE49-F238E27FC236}">
                <a16:creationId xmlns:a16="http://schemas.microsoft.com/office/drawing/2014/main" id="{FCF1CCBC-343B-CD4F-BF3E-3463406E4A60}"/>
              </a:ext>
            </a:extLst>
          </p:cNvPr>
          <p:cNvSpPr>
            <a:spLocks noGrp="1"/>
          </p:cNvSpPr>
          <p:nvPr>
            <p:ph type="body" sz="quarter" idx="14" hasCustomPrompt="1"/>
          </p:nvPr>
        </p:nvSpPr>
        <p:spPr>
          <a:xfrm>
            <a:off x="1013259" y="2174380"/>
            <a:ext cx="4621420" cy="435426"/>
          </a:xfrm>
        </p:spPr>
        <p:txBody>
          <a:bodyPr/>
          <a:lstStyle>
            <a:lvl1pPr marL="0" indent="0" algn="l">
              <a:buNone/>
              <a:defRPr b="1" i="0">
                <a:solidFill>
                  <a:schemeClr val="accent3"/>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Introduction</a:t>
            </a:r>
          </a:p>
        </p:txBody>
      </p:sp>
      <p:cxnSp>
        <p:nvCxnSpPr>
          <p:cNvPr id="13" name="Straight Connector 12">
            <a:extLst>
              <a:ext uri="{FF2B5EF4-FFF2-40B4-BE49-F238E27FC236}">
                <a16:creationId xmlns:a16="http://schemas.microsoft.com/office/drawing/2014/main" id="{2F53A1AF-5960-D84C-9B0A-309532AD9D0A}"/>
              </a:ext>
            </a:extLst>
          </p:cNvPr>
          <p:cNvCxnSpPr>
            <a:cxnSpLocks/>
          </p:cNvCxnSpPr>
          <p:nvPr userDrawn="1"/>
        </p:nvCxnSpPr>
        <p:spPr>
          <a:xfrm>
            <a:off x="6096000" y="2222627"/>
            <a:ext cx="0" cy="35852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D90F1FEA-C095-9C41-AF49-B3244A7C633B}"/>
              </a:ext>
            </a:extLst>
          </p:cNvPr>
          <p:cNvSpPr>
            <a:spLocks noGrp="1"/>
          </p:cNvSpPr>
          <p:nvPr>
            <p:ph idx="15"/>
          </p:nvPr>
        </p:nvSpPr>
        <p:spPr>
          <a:xfrm>
            <a:off x="6557325" y="2730355"/>
            <a:ext cx="4621423" cy="307748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7479F181-696D-A344-9BE8-D865710349BC}"/>
              </a:ext>
            </a:extLst>
          </p:cNvPr>
          <p:cNvSpPr>
            <a:spLocks noGrp="1"/>
          </p:cNvSpPr>
          <p:nvPr>
            <p:ph type="body" sz="quarter" idx="16" hasCustomPrompt="1"/>
          </p:nvPr>
        </p:nvSpPr>
        <p:spPr>
          <a:xfrm>
            <a:off x="6557322" y="2174380"/>
            <a:ext cx="4621420" cy="435426"/>
          </a:xfrm>
        </p:spPr>
        <p:txBody>
          <a:bodyPr/>
          <a:lstStyle>
            <a:lvl1pPr marL="0" indent="0" algn="l">
              <a:buNone/>
              <a:defRPr b="1" i="0">
                <a:solidFill>
                  <a:schemeClr val="accent3"/>
                </a:solidFill>
                <a:latin typeface="Proxima Nova Rg" panose="02000506030000020004" pitchFamily="2" charset="0"/>
                <a:ea typeface="Proxima Nova Rg" panose="02000506030000020004" pitchFamily="2" charset="0"/>
                <a:cs typeface="Proxima Nova Rg" panose="02000506030000020004" pitchFamily="2" charset="0"/>
              </a:defRPr>
            </a:lvl1pPr>
          </a:lstStyle>
          <a:p>
            <a:pPr lvl="0"/>
            <a:r>
              <a:rPr lang="en-US"/>
              <a:t>Objectives</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929436559"/>
      </p:ext>
    </p:extLst>
  </p:cSld>
  <p:clrMapOvr>
    <a:masterClrMapping/>
  </p:clrMapOvr>
  <p:transition spd="slow">
    <p:push dir="u"/>
  </p:transition>
  <p:hf hdr="0" dt="0"/>
  <p:extLst>
    <p:ext uri="{DCECCB84-F9BA-43D5-87BE-67443E8EF086}">
      <p15:sldGuideLst xmlns:p15="http://schemas.microsoft.com/office/powerpoint/2012/main">
        <p15:guide id="1" orient="horz" pos="1720" userDrawn="1">
          <p15:clr>
            <a:srgbClr val="FBAE40"/>
          </p15:clr>
        </p15:guide>
        <p15:guide id="2" pos="339" userDrawn="1">
          <p15:clr>
            <a:srgbClr val="FBAE40"/>
          </p15:clr>
        </p15:guide>
        <p15:guide id="4" pos="3837" userDrawn="1">
          <p15:clr>
            <a:srgbClr val="FBAE40"/>
          </p15:clr>
        </p15:guide>
        <p15:guide id="5" pos="7159" userDrawn="1">
          <p15:clr>
            <a:srgbClr val="FBAE40"/>
          </p15:clr>
        </p15:guide>
        <p15:guide id="6" pos="7225" userDrawn="1">
          <p15:clr>
            <a:srgbClr val="FBAE40"/>
          </p15:clr>
        </p15:guide>
        <p15:guide id="7" orient="horz" pos="4252" userDrawn="1">
          <p15:clr>
            <a:srgbClr val="FBAE40"/>
          </p15:clr>
        </p15:guide>
        <p15:guide id="8" orient="horz" pos="1372" userDrawn="1">
          <p15:clr>
            <a:srgbClr val="FBAE40"/>
          </p15:clr>
        </p15:guide>
        <p15:guide id="9" pos="635" userDrawn="1">
          <p15:clr>
            <a:srgbClr val="FBAE40"/>
          </p15:clr>
        </p15:guide>
        <p15:guide id="10" pos="3549" userDrawn="1">
          <p15:clr>
            <a:srgbClr val="FBAE40"/>
          </p15:clr>
        </p15:guide>
        <p15:guide id="11" pos="4135" userDrawn="1">
          <p15:clr>
            <a:srgbClr val="FBAE40"/>
          </p15:clr>
        </p15:guide>
        <p15:guide id="12" pos="7039" userDrawn="1">
          <p15:clr>
            <a:srgbClr val="FBAE40"/>
          </p15:clr>
        </p15:guide>
        <p15:guide id="13" orient="horz" pos="3659" userDrawn="1">
          <p15:clr>
            <a:srgbClr val="FBAE40"/>
          </p15:clr>
        </p15:guide>
        <p15:guide id="14" orient="horz" pos="4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Title and Text</a:t>
            </a:r>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367890458"/>
      </p:ext>
    </p:extLst>
  </p:cSld>
  <p:clrMapOvr>
    <a:masterClrMapping/>
  </p:clrMapOvr>
  <p:transition spd="slow">
    <p:push dir="u"/>
  </p:transition>
  <p:hf hdr="0" dt="0"/>
  <p:extLst>
    <p:ext uri="{DCECCB84-F9BA-43D5-87BE-67443E8EF086}">
      <p15:sldGuideLst xmlns:p15="http://schemas.microsoft.com/office/powerpoint/2012/main">
        <p15:guide id="1" pos="7159" userDrawn="1">
          <p15:clr>
            <a:srgbClr val="FBAE40"/>
          </p15:clr>
        </p15:guide>
        <p15:guide id="2" orient="horz" pos="436" userDrawn="1">
          <p15:clr>
            <a:srgbClr val="FBAE40"/>
          </p15:clr>
        </p15:guide>
        <p15:guide id="3" pos="339" userDrawn="1">
          <p15:clr>
            <a:srgbClr val="FBAE40"/>
          </p15:clr>
        </p15:guide>
        <p15:guide id="5" pos="7344" userDrawn="1">
          <p15:clr>
            <a:srgbClr val="FBAE40"/>
          </p15:clr>
        </p15:guide>
        <p15:guide id="6" orient="horz" pos="1033" userDrawn="1">
          <p15:clr>
            <a:srgbClr val="FBAE40"/>
          </p15:clr>
        </p15:guide>
        <p15:guide id="7" orient="horz" pos="3778" userDrawn="1">
          <p15:clr>
            <a:srgbClr val="FBAE40"/>
          </p15:clr>
        </p15:guide>
        <p15:guide id="8" orient="horz" pos="4252" userDrawn="1">
          <p15:clr>
            <a:srgbClr val="FBAE40"/>
          </p15:clr>
        </p15:guide>
        <p15:guide id="9" pos="703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 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0" y="1645670"/>
            <a:ext cx="5306656"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Title and Text – Two Columns</a:t>
            </a:r>
          </a:p>
        </p:txBody>
      </p:sp>
      <p:sp>
        <p:nvSpPr>
          <p:cNvPr id="7" name="Content Placeholder 2">
            <a:extLst>
              <a:ext uri="{FF2B5EF4-FFF2-40B4-BE49-F238E27FC236}">
                <a16:creationId xmlns:a16="http://schemas.microsoft.com/office/drawing/2014/main" id="{B0220D36-0B0B-184D-8149-9B9135D3625C}"/>
              </a:ext>
            </a:extLst>
          </p:cNvPr>
          <p:cNvSpPr>
            <a:spLocks noGrp="1"/>
          </p:cNvSpPr>
          <p:nvPr>
            <p:ph idx="13"/>
          </p:nvPr>
        </p:nvSpPr>
        <p:spPr>
          <a:xfrm>
            <a:off x="6352764" y="1645670"/>
            <a:ext cx="5306656"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baseline="0">
                <a:solidFill>
                  <a:schemeClr val="accent6"/>
                </a:solidFill>
                <a:latin typeface="Proxima Nova Rg" panose="02000506030000020004" pitchFamily="2"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0"/>
          </p:nvPr>
        </p:nvSpPr>
        <p:spPr>
          <a:xfrm>
            <a:off x="3751383" y="6502713"/>
            <a:ext cx="6471140" cy="208250"/>
          </a:xfrm>
        </p:spPr>
        <p:txBody>
          <a:bodyPr lIns="0" tIns="0" rIns="0" bIns="0" anchor="b"/>
          <a:lstStyle>
            <a:lvl1pPr algn="l">
              <a:defRPr sz="1000" b="0" i="0">
                <a:solidFill>
                  <a:schemeClr val="bg1"/>
                </a:solidFill>
                <a:latin typeface="Proxima Nova Rg" panose="02000506030000020004" pitchFamily="2" charset="0"/>
              </a:defRPr>
            </a:lvl1pPr>
          </a:lstStyle>
          <a:p>
            <a:r>
              <a:rPr lang="en-GB"/>
              <a:t>Department of Computer Science – Ahmedur Rahman Shovon</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363263737"/>
      </p:ext>
    </p:extLst>
  </p:cSld>
  <p:clrMapOvr>
    <a:masterClrMapping/>
  </p:clrMapOvr>
  <p:transition spd="slow">
    <p:push dir="u"/>
  </p:transition>
  <p:hf hdr="0" dt="0"/>
  <p:extLst>
    <p:ext uri="{DCECCB84-F9BA-43D5-87BE-67443E8EF086}">
      <p15:sldGuideLst xmlns:p15="http://schemas.microsoft.com/office/powerpoint/2012/main">
        <p15:guide id="1" orient="horz" pos="4252" userDrawn="1">
          <p15:clr>
            <a:srgbClr val="FBAE40"/>
          </p15:clr>
        </p15:guide>
        <p15:guide id="2" pos="339" userDrawn="1">
          <p15:clr>
            <a:srgbClr val="FBAE40"/>
          </p15:clr>
        </p15:guide>
        <p15:guide id="3" orient="horz" pos="3778" userDrawn="1">
          <p15:clr>
            <a:srgbClr val="FBAE40"/>
          </p15:clr>
        </p15:guide>
        <p15:guide id="4" orient="horz" pos="1033" userDrawn="1">
          <p15:clr>
            <a:srgbClr val="FBAE40"/>
          </p15:clr>
        </p15:guide>
        <p15:guide id="5" orient="horz" pos="432" userDrawn="1">
          <p15:clr>
            <a:srgbClr val="FBAE40"/>
          </p15:clr>
        </p15:guide>
        <p15:guide id="6" pos="7344" userDrawn="1">
          <p15:clr>
            <a:srgbClr val="FBAE40"/>
          </p15:clr>
        </p15:guide>
        <p15:guide id="7" pos="3685" userDrawn="1">
          <p15:clr>
            <a:srgbClr val="FBAE40"/>
          </p15:clr>
        </p15:guide>
        <p15:guide id="8" pos="3999" userDrawn="1">
          <p15:clr>
            <a:srgbClr val="FBAE40"/>
          </p15:clr>
        </p15:guide>
        <p15:guide id="9" pos="7159" userDrawn="1">
          <p15:clr>
            <a:srgbClr val="FBAE40"/>
          </p15:clr>
        </p15:guide>
        <p15:guide id="10" pos="70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CD225-A513-DC4E-A674-AF41913CE661}"/>
              </a:ext>
            </a:extLst>
          </p:cNvPr>
          <p:cNvSpPr>
            <a:spLocks noGrp="1"/>
          </p:cNvSpPr>
          <p:nvPr>
            <p:ph type="title"/>
          </p:nvPr>
        </p:nvSpPr>
        <p:spPr>
          <a:xfrm>
            <a:off x="536360" y="476722"/>
            <a:ext cx="10573597" cy="768545"/>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951A1-488D-7348-8268-C07AC9E26B32}"/>
              </a:ext>
            </a:extLst>
          </p:cNvPr>
          <p:cNvSpPr>
            <a:spLocks noGrp="1"/>
          </p:cNvSpPr>
          <p:nvPr>
            <p:ph type="body" idx="1"/>
          </p:nvPr>
        </p:nvSpPr>
        <p:spPr>
          <a:xfrm>
            <a:off x="536361" y="1645670"/>
            <a:ext cx="11119283"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2953269" y="6356356"/>
            <a:ext cx="6285471" cy="365125"/>
          </a:xfrm>
          <a:prstGeom prst="rect">
            <a:avLst/>
          </a:prstGeom>
        </p:spPr>
        <p:txBody>
          <a:bodyPr vert="horz" lIns="91440" tIns="45720" rIns="91440" bIns="45720" rtlCol="0" anchor="ctr"/>
          <a:lstStyle>
            <a:lvl1pPr algn="ctr">
              <a:defRPr sz="1200" b="0" i="0">
                <a:solidFill>
                  <a:schemeClr val="tx1">
                    <a:tint val="75000"/>
                  </a:schemeClr>
                </a:solidFill>
                <a:latin typeface="Proxima Nova Rg" panose="02000506030000020004" pitchFamily="2" charset="0"/>
              </a:defRPr>
            </a:lvl1pPr>
          </a:lstStyle>
          <a:p>
            <a:r>
              <a:rPr lang="en-GB"/>
              <a:t>Department of Computer Science – Ahmedur Rahman Shovon</a:t>
            </a:r>
          </a:p>
        </p:txBody>
      </p:sp>
    </p:spTree>
    <p:extLst>
      <p:ext uri="{BB962C8B-B14F-4D97-AF65-F5344CB8AC3E}">
        <p14:creationId xmlns:p14="http://schemas.microsoft.com/office/powerpoint/2010/main" val="3533860507"/>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3" r:id="rId3"/>
    <p:sldLayoutId id="2147483698" r:id="rId4"/>
    <p:sldLayoutId id="2147483700" r:id="rId5"/>
    <p:sldLayoutId id="2147483657" r:id="rId6"/>
    <p:sldLayoutId id="2147483694" r:id="rId7"/>
    <p:sldLayoutId id="2147483650" r:id="rId8"/>
    <p:sldLayoutId id="2147483652" r:id="rId9"/>
    <p:sldLayoutId id="2147483660" r:id="rId10"/>
    <p:sldLayoutId id="2147483661" r:id="rId11"/>
    <p:sldLayoutId id="2147483662" r:id="rId12"/>
    <p:sldLayoutId id="2147483663" r:id="rId13"/>
    <p:sldLayoutId id="2147483664" r:id="rId14"/>
    <p:sldLayoutId id="2147483656" r:id="rId15"/>
    <p:sldLayoutId id="2147483651" r:id="rId16"/>
    <p:sldLayoutId id="2147483655" r:id="rId17"/>
    <p:sldLayoutId id="2147483658" r:id="rId18"/>
    <p:sldLayoutId id="2147483665" r:id="rId19"/>
    <p:sldLayoutId id="2147483667" r:id="rId20"/>
    <p:sldLayoutId id="2147483666" r:id="rId21"/>
    <p:sldLayoutId id="2147483668" r:id="rId22"/>
    <p:sldLayoutId id="2147483669" r:id="rId23"/>
    <p:sldLayoutId id="2147483670" r:id="rId24"/>
    <p:sldLayoutId id="2147483671" r:id="rId25"/>
    <p:sldLayoutId id="2147483672" r:id="rId26"/>
    <p:sldLayoutId id="2147483673" r:id="rId27"/>
    <p:sldLayoutId id="2147483678" r:id="rId28"/>
    <p:sldLayoutId id="2147483679" r:id="rId29"/>
    <p:sldLayoutId id="2147483680" r:id="rId30"/>
    <p:sldLayoutId id="2147483697" r:id="rId31"/>
    <p:sldLayoutId id="2147483701" r:id="rId32"/>
    <p:sldLayoutId id="2147483702" r:id="rId33"/>
    <p:sldLayoutId id="2147483705" r:id="rId34"/>
    <p:sldLayoutId id="2147483703" r:id="rId35"/>
    <p:sldLayoutId id="2147483704" r:id="rId36"/>
    <p:sldLayoutId id="2147483681" r:id="rId37"/>
    <p:sldLayoutId id="2147483682" r:id="rId38"/>
    <p:sldLayoutId id="2147483683" r:id="rId39"/>
    <p:sldLayoutId id="2147483684" r:id="rId40"/>
    <p:sldLayoutId id="2147483659" r:id="rId41"/>
    <p:sldLayoutId id="2147483695" r:id="rId42"/>
    <p:sldLayoutId id="2147483685" r:id="rId43"/>
    <p:sldLayoutId id="2147483686" r:id="rId44"/>
    <p:sldLayoutId id="2147483696" r:id="rId45"/>
    <p:sldLayoutId id="2147483687" r:id="rId46"/>
    <p:sldLayoutId id="2147483688" r:id="rId47"/>
    <p:sldLayoutId id="2147483689" r:id="rId48"/>
    <p:sldLayoutId id="2147483690" r:id="rId49"/>
    <p:sldLayoutId id="2147483691" r:id="rId50"/>
    <p:sldLayoutId id="2147483692" r:id="rId51"/>
    <p:sldLayoutId id="2147483693" r:id="rId52"/>
  </p:sldLayoutIdLst>
  <p:transition spd="slow">
    <p:push dir="u"/>
  </p:transition>
  <p:hf hdr="0" dt="0"/>
  <p:txStyles>
    <p:titleStyle>
      <a:lvl1pPr algn="l" defTabSz="914354" rtl="0" eaLnBrk="1" latinLnBrk="0" hangingPunct="1">
        <a:lnSpc>
          <a:spcPct val="90000"/>
        </a:lnSpc>
        <a:spcBef>
          <a:spcPct val="0"/>
        </a:spcBef>
        <a:buNone/>
        <a:defRPr sz="3600" b="1" kern="1200">
          <a:solidFill>
            <a:schemeClr val="accent1"/>
          </a:solidFill>
          <a:latin typeface="Proxima Nova Rg" panose="02000506030000020004" pitchFamily="50" charset="0"/>
          <a:ea typeface="+mj-ea"/>
          <a:cs typeface="+mj-cs"/>
        </a:defRPr>
      </a:lvl1pPr>
    </p:titleStyle>
    <p:bodyStyle>
      <a:lvl1pPr marL="228589" indent="-228589" algn="l" defTabSz="914354"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766" indent="-228589" algn="l" defTabSz="914354"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2942" indent="-228589" algn="l" defTabSz="914354"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120"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298"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ndex.php?title=File:Cpu-gpu.svg&amp;oldid=477433509"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8.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8.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8.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GB" sz="4000">
                <a:solidFill>
                  <a:schemeClr val="accent3"/>
                </a:solidFill>
                <a:latin typeface="Proxima Nova Rg"/>
              </a:rPr>
              <a:t>Level 1 Exam Presentation</a:t>
            </a:r>
            <a:br>
              <a:rPr lang="en-GB" sz="4000"/>
            </a:br>
            <a:r>
              <a:rPr lang="en-GB" sz="4000" b="0">
                <a:latin typeface="Proxima Nova Rg"/>
              </a:rPr>
              <a:t>Declarative Analytics on Heterogeneous </a:t>
            </a:r>
            <a:r>
              <a:rPr lang="en-GB" sz="4000" b="0" err="1">
                <a:latin typeface="Proxima Nova Rg"/>
              </a:rPr>
              <a:t>Exascale</a:t>
            </a:r>
            <a:r>
              <a:rPr lang="en-GB" sz="4000" b="0">
                <a:latin typeface="Proxima Nova Rg"/>
              </a:rPr>
              <a:t> Systems</a:t>
            </a:r>
            <a:br>
              <a:rPr lang="en-GB" sz="4000"/>
            </a:br>
            <a:endParaRPr lang="en-GB" sz="4000"/>
          </a:p>
        </p:txBody>
      </p:sp>
      <p:sp>
        <p:nvSpPr>
          <p:cNvPr id="7" name="Subtitle 6"/>
          <p:cNvSpPr>
            <a:spLocks noGrp="1"/>
          </p:cNvSpPr>
          <p:nvPr>
            <p:ph type="subTitle" idx="1"/>
          </p:nvPr>
        </p:nvSpPr>
        <p:spPr>
          <a:xfrm>
            <a:off x="762000" y="3720063"/>
            <a:ext cx="9144000" cy="2770007"/>
          </a:xfrm>
        </p:spPr>
        <p:txBody>
          <a:bodyPr vert="horz" lIns="0" tIns="0" rIns="0" bIns="0" rtlCol="0" anchor="t">
            <a:normAutofit lnSpcReduction="10000"/>
          </a:bodyPr>
          <a:lstStyle/>
          <a:p>
            <a:endParaRPr lang="en-US"/>
          </a:p>
          <a:p>
            <a:r>
              <a:rPr lang="en-US">
                <a:latin typeface="Proxima Nova Rg"/>
              </a:rPr>
              <a:t>Ahmedur Rahman Shovon</a:t>
            </a:r>
            <a:endParaRPr lang="en-US"/>
          </a:p>
          <a:p>
            <a:r>
              <a:rPr lang="en-US" sz="2000" i="1">
                <a:latin typeface="Proxima Nova Rg"/>
              </a:rPr>
              <a:t>Supervisor: Dr. Sidharth Kumar</a:t>
            </a:r>
            <a:endParaRPr lang="en-US" sz="2000" i="1"/>
          </a:p>
          <a:p>
            <a:pPr>
              <a:lnSpc>
                <a:spcPct val="100000"/>
              </a:lnSpc>
            </a:pPr>
            <a:endParaRPr lang="en-US" sz="1400">
              <a:latin typeface="Proxima Nova Rg"/>
            </a:endParaRPr>
          </a:p>
          <a:p>
            <a:pPr>
              <a:lnSpc>
                <a:spcPct val="100000"/>
              </a:lnSpc>
            </a:pPr>
            <a:r>
              <a:rPr lang="en-US" sz="1600">
                <a:latin typeface="Proxima Nova Rg"/>
              </a:rPr>
              <a:t>Semester: Spring 2023</a:t>
            </a:r>
            <a:br>
              <a:rPr lang="en-US" sz="1600">
                <a:latin typeface="Proxima Nova Rg"/>
              </a:rPr>
            </a:br>
            <a:r>
              <a:rPr lang="en-US" sz="1600">
                <a:latin typeface="Proxima Nova Rg"/>
              </a:rPr>
              <a:t>Date: April 26, 2023</a:t>
            </a:r>
            <a:endParaRPr lang="en-US" sz="1600"/>
          </a:p>
          <a:p>
            <a:pPr>
              <a:lnSpc>
                <a:spcPct val="100000"/>
              </a:lnSpc>
            </a:pPr>
            <a:br>
              <a:rPr lang="en-US" sz="1600">
                <a:latin typeface="Proxima Nova Rg"/>
              </a:rPr>
            </a:br>
            <a:r>
              <a:rPr lang="en-US" sz="1600">
                <a:latin typeface="Proxima Nova Rg"/>
              </a:rPr>
              <a:t>Department of Computer Science</a:t>
            </a:r>
            <a:br>
              <a:rPr lang="en-US" sz="1600">
                <a:latin typeface="Proxima Nova Rg"/>
              </a:rPr>
            </a:br>
            <a:r>
              <a:rPr lang="en-US" sz="1600">
                <a:latin typeface="Proxima Nova Rg"/>
              </a:rPr>
              <a:t>University of Alabama at Birmingham</a:t>
            </a:r>
            <a:endParaRPr lang="en-US" sz="1600"/>
          </a:p>
          <a:p>
            <a:endParaRPr lang="en-US"/>
          </a:p>
          <a:p>
            <a:endParaRPr lang="en-US"/>
          </a:p>
        </p:txBody>
      </p:sp>
    </p:spTree>
    <p:extLst>
      <p:ext uri="{BB962C8B-B14F-4D97-AF65-F5344CB8AC3E}">
        <p14:creationId xmlns:p14="http://schemas.microsoft.com/office/powerpoint/2010/main" val="1223662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smtClean="0"/>
              <a:pPr/>
              <a:t>10</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Exascale</a:t>
            </a:r>
            <a:r>
              <a:rPr lang="en-US">
                <a:solidFill>
                  <a:schemeClr val="tx1"/>
                </a:solidFill>
              </a:rPr>
              <a:t> Computing</a:t>
            </a:r>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Iterative Relational Algebra</a:t>
            </a:r>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Declarative Analytics using Datalog Applications</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379392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6B64E2-B05D-0728-B096-D1A765219E24}"/>
              </a:ext>
            </a:extLst>
          </p:cNvPr>
          <p:cNvSpPr>
            <a:spLocks noGrp="1"/>
          </p:cNvSpPr>
          <p:nvPr>
            <p:ph idx="1"/>
          </p:nvPr>
        </p:nvSpPr>
        <p:spPr/>
        <p:txBody>
          <a:bodyPr vert="horz" lIns="0" tIns="0" rIns="0" bIns="0" rtlCol="0" anchor="t">
            <a:normAutofit/>
          </a:bodyPr>
          <a:lstStyle/>
          <a:p>
            <a:pPr marL="227965" indent="-227965"/>
            <a:r>
              <a:rPr lang="en-US">
                <a:latin typeface="Proxima Nova Rg"/>
              </a:rPr>
              <a:t>Main relational algebra primitives of two flat relations </a:t>
            </a:r>
            <a:r>
              <a:rPr lang="en-US" b="1">
                <a:latin typeface="Proxima Nova Rg"/>
              </a:rPr>
              <a:t>R</a:t>
            </a:r>
            <a:r>
              <a:rPr lang="en-US">
                <a:latin typeface="Proxima Nova Rg"/>
              </a:rPr>
              <a:t> and </a:t>
            </a:r>
            <a:r>
              <a:rPr lang="en-US" b="1">
                <a:latin typeface="Proxima Nova Rg"/>
              </a:rPr>
              <a:t>S</a:t>
            </a:r>
            <a:r>
              <a:rPr lang="en-US">
                <a:latin typeface="Proxima Nova Rg"/>
              </a:rPr>
              <a:t> are:</a:t>
            </a:r>
            <a:endParaRPr lang="en-US"/>
          </a:p>
          <a:p>
            <a:pPr marL="685165" lvl="1" indent="-227965"/>
            <a:r>
              <a:rPr lang="en-US">
                <a:latin typeface="Proxima Nova Rg"/>
              </a:rPr>
              <a:t>Union: R ∪ S</a:t>
            </a:r>
            <a:endParaRPr lang="en-US"/>
          </a:p>
          <a:p>
            <a:pPr marL="685165" lvl="1" indent="-227965"/>
            <a:r>
              <a:rPr lang="en-US">
                <a:latin typeface="Proxima Nova Rg"/>
              </a:rPr>
              <a:t>Intersection: R ∩ S</a:t>
            </a:r>
          </a:p>
          <a:p>
            <a:pPr marL="685165" lvl="1" indent="-227965"/>
            <a:r>
              <a:rPr lang="en-US">
                <a:latin typeface="Proxima Nova Rg"/>
              </a:rPr>
              <a:t>Cartesian product: R × S</a:t>
            </a:r>
          </a:p>
          <a:p>
            <a:pPr marL="685165" lvl="1" indent="-227965"/>
            <a:r>
              <a:rPr lang="en-US">
                <a:latin typeface="Proxima Nova Rg"/>
              </a:rPr>
              <a:t>Join: R⨝S</a:t>
            </a:r>
          </a:p>
          <a:p>
            <a:pPr marL="685165" lvl="1" indent="-227965"/>
            <a:r>
              <a:rPr lang="en-US">
                <a:latin typeface="Proxima Nova Rg"/>
              </a:rPr>
              <a:t>Rename: ρ</a:t>
            </a:r>
            <a:r>
              <a:rPr lang="en-US" baseline="-25000">
                <a:latin typeface="Proxima Nova Rg"/>
              </a:rPr>
              <a:t>(</a:t>
            </a:r>
            <a:r>
              <a:rPr lang="en-US" baseline="-25000" err="1">
                <a:latin typeface="Proxima Nova Rg"/>
              </a:rPr>
              <a:t>i,j</a:t>
            </a:r>
            <a:r>
              <a:rPr lang="en-US" baseline="-25000">
                <a:latin typeface="Proxima Nova Rg"/>
              </a:rPr>
              <a:t>)</a:t>
            </a:r>
            <a:r>
              <a:rPr lang="en-US">
                <a:latin typeface="Proxima Nova Rg"/>
              </a:rPr>
              <a:t>(R)</a:t>
            </a:r>
          </a:p>
          <a:p>
            <a:pPr marL="685165" lvl="1" indent="-227965"/>
            <a:r>
              <a:rPr lang="en-US">
                <a:latin typeface="Proxima Nova Rg"/>
              </a:rPr>
              <a:t>Selection: </a:t>
            </a:r>
            <a:r>
              <a:rPr lang="en-US" err="1">
                <a:latin typeface="Proxima Nova Rg"/>
              </a:rPr>
              <a:t>σ</a:t>
            </a:r>
            <a:r>
              <a:rPr lang="en-US" baseline="-25000" err="1">
                <a:latin typeface="Proxima Nova Rg"/>
              </a:rPr>
              <a:t>i</a:t>
            </a:r>
            <a:r>
              <a:rPr lang="en-US">
                <a:latin typeface="Proxima Nova Rg"/>
              </a:rPr>
              <a:t>(R)</a:t>
            </a:r>
          </a:p>
          <a:p>
            <a:pPr marL="685165" lvl="1" indent="-227965"/>
            <a:r>
              <a:rPr lang="en-US">
                <a:latin typeface="Proxima Nova Rg"/>
              </a:rPr>
              <a:t>Projection: Π</a:t>
            </a:r>
            <a:r>
              <a:rPr lang="en-US" baseline="-25000">
                <a:latin typeface="Proxima Nova Rg"/>
              </a:rPr>
              <a:t>(</a:t>
            </a:r>
            <a:r>
              <a:rPr lang="en-US" baseline="-25000" err="1">
                <a:latin typeface="Proxima Nova Rg"/>
              </a:rPr>
              <a:t>i,j</a:t>
            </a:r>
            <a:r>
              <a:rPr lang="en-US" baseline="-25000">
                <a:latin typeface="Proxima Nova Rg"/>
              </a:rPr>
              <a:t>)</a:t>
            </a:r>
            <a:r>
              <a:rPr lang="en-US">
                <a:latin typeface="Proxima Nova Rg"/>
              </a:rPr>
              <a:t>(R)</a:t>
            </a:r>
            <a:endParaRPr lang="en-US"/>
          </a:p>
          <a:p>
            <a:pPr marL="227965" indent="-227965"/>
            <a:r>
              <a:rPr lang="en-US">
                <a:latin typeface="Proxima Nova Rg"/>
              </a:rPr>
              <a:t>Differ from traditional set theory: </a:t>
            </a:r>
            <a:r>
              <a:rPr lang="en-US" b="1">
                <a:latin typeface="Proxima Nova Rg"/>
              </a:rPr>
              <a:t>R</a:t>
            </a:r>
            <a:r>
              <a:rPr lang="en-US">
                <a:latin typeface="Proxima Nova Rg"/>
              </a:rPr>
              <a:t> and </a:t>
            </a:r>
            <a:r>
              <a:rPr lang="en-US" b="1">
                <a:latin typeface="Proxima Nova Rg"/>
              </a:rPr>
              <a:t>S</a:t>
            </a:r>
            <a:r>
              <a:rPr lang="en-US">
                <a:latin typeface="Proxima Nova Rg"/>
              </a:rPr>
              <a:t> have a fixed arity</a:t>
            </a:r>
          </a:p>
        </p:txBody>
      </p: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Relational Algebra Primitives</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11</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9DF66E31-D1E5-F222-DDBB-56EDA61B5691}"/>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Sidharth Kumar and Thomas Gilray. Distributed relational algebra at scale. In International Conference on High Performance Computing, Data, and Analytics (</a:t>
            </a:r>
            <a:r>
              <a:rPr lang="en-US" sz="800" err="1">
                <a:latin typeface="Calibri"/>
                <a:ea typeface="Calibri"/>
                <a:cs typeface="Calibri"/>
              </a:rPr>
              <a:t>HiPC</a:t>
            </a:r>
            <a:r>
              <a:rPr lang="en-US" sz="800">
                <a:latin typeface="Calibri"/>
                <a:ea typeface="Calibri"/>
                <a:cs typeface="Calibri"/>
              </a:rPr>
              <a:t>). IEEE, 2019.</a:t>
            </a:r>
          </a:p>
          <a:p>
            <a:pPr marL="171450" indent="-171450">
              <a:buFont typeface="Arial"/>
              <a:buChar char="•"/>
            </a:pPr>
            <a:r>
              <a:rPr lang="en-US" sz="800">
                <a:latin typeface="Calibri"/>
                <a:ea typeface="Calibri"/>
                <a:cs typeface="Calibri"/>
              </a:rPr>
              <a:t>Sidharth Kumar and Thomas Gilray. Load-balancing parallel relational algebra. In International Conference on High Performance Computing, pages 288–308. Springer, 2020.</a:t>
            </a:r>
            <a:endParaRPr lang="en-US">
              <a:latin typeface="Calibri"/>
              <a:ea typeface="Calibri"/>
              <a:cs typeface="Calibri"/>
            </a:endParaRP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extLst>
              <p:ext uri="{D42A27DB-BD31-4B8C-83A1-F6EECF244321}">
                <p14:modId xmlns:p14="http://schemas.microsoft.com/office/powerpoint/2010/main" val="2816095035"/>
              </p:ext>
            </p:extLst>
          </p:nvPr>
        </p:nvGraphicFramePr>
        <p:xfrm>
          <a:off x="5144684" y="2394856"/>
          <a:ext cx="5418232" cy="1703310"/>
        </p:xfrm>
        <a:graphic>
          <a:graphicData uri="http://schemas.openxmlformats.org/drawingml/2006/table">
            <a:tbl>
              <a:tblPr firstRow="1" bandRow="1">
                <a:tableStyleId>{5C22544A-7EE6-4342-B048-85BDC9FD1C3A}</a:tableStyleId>
              </a:tblPr>
              <a:tblGrid>
                <a:gridCol w="1022310">
                  <a:extLst>
                    <a:ext uri="{9D8B030D-6E8A-4147-A177-3AD203B41FA5}">
                      <a16:colId xmlns:a16="http://schemas.microsoft.com/office/drawing/2014/main" val="2551515154"/>
                    </a:ext>
                  </a:extLst>
                </a:gridCol>
                <a:gridCol w="1931030">
                  <a:extLst>
                    <a:ext uri="{9D8B030D-6E8A-4147-A177-3AD203B41FA5}">
                      <a16:colId xmlns:a16="http://schemas.microsoft.com/office/drawing/2014/main" val="1727084382"/>
                    </a:ext>
                  </a:extLst>
                </a:gridCol>
                <a:gridCol w="2464892">
                  <a:extLst>
                    <a:ext uri="{9D8B030D-6E8A-4147-A177-3AD203B41FA5}">
                      <a16:colId xmlns:a16="http://schemas.microsoft.com/office/drawing/2014/main" val="2406992602"/>
                    </a:ext>
                  </a:extLst>
                </a:gridCol>
              </a:tblGrid>
              <a:tr h="567770">
                <a:tc>
                  <a:txBody>
                    <a:bodyPr/>
                    <a:lstStyle/>
                    <a:p>
                      <a:r>
                        <a:rPr lang="en-US" err="1"/>
                        <a:t>UserID</a:t>
                      </a:r>
                    </a:p>
                  </a:txBody>
                  <a:tcPr anchor="ctr"/>
                </a:tc>
                <a:tc>
                  <a:txBody>
                    <a:bodyPr/>
                    <a:lstStyle/>
                    <a:p>
                      <a:r>
                        <a:rPr lang="en-US" err="1"/>
                        <a:t>UserName</a:t>
                      </a:r>
                    </a:p>
                  </a:txBody>
                  <a:tcPr anchor="ctr"/>
                </a:tc>
                <a:tc>
                  <a:txBody>
                    <a:bodyPr/>
                    <a:lstStyle/>
                    <a:p>
                      <a:r>
                        <a:rPr lang="en-US" err="1"/>
                        <a:t>UserEmail</a:t>
                      </a:r>
                    </a:p>
                  </a:txBody>
                  <a:tcPr anchor="ctr"/>
                </a:tc>
                <a:extLst>
                  <a:ext uri="{0D108BD9-81ED-4DB2-BD59-A6C34878D82A}">
                    <a16:rowId xmlns:a16="http://schemas.microsoft.com/office/drawing/2014/main" val="4157258884"/>
                  </a:ext>
                </a:extLst>
              </a:tr>
              <a:tr h="567770">
                <a:tc>
                  <a:txBody>
                    <a:bodyPr/>
                    <a:lstStyle/>
                    <a:p>
                      <a:r>
                        <a:rPr lang="en-US"/>
                        <a:t>101</a:t>
                      </a:r>
                    </a:p>
                  </a:txBody>
                  <a:tcPr anchor="ctr"/>
                </a:tc>
                <a:tc>
                  <a:txBody>
                    <a:bodyPr/>
                    <a:lstStyle/>
                    <a:p>
                      <a:r>
                        <a:rPr lang="en-US"/>
                        <a:t>Alice</a:t>
                      </a:r>
                    </a:p>
                  </a:txBody>
                  <a:tcPr anchor="ctr"/>
                </a:tc>
                <a:tc>
                  <a:txBody>
                    <a:bodyPr/>
                    <a:lstStyle/>
                    <a:p>
                      <a:r>
                        <a:rPr lang="en-US"/>
                        <a:t>alice@</a:t>
                      </a:r>
                      <a:r>
                        <a:rPr lang="en-US" sz="1800" b="0" i="0" u="none" strike="noStrike" noProof="0">
                          <a:solidFill>
                            <a:srgbClr val="000000"/>
                          </a:solidFill>
                          <a:latin typeface="Proxima Nova Rg"/>
                        </a:rPr>
                        <a:t>example</a:t>
                      </a:r>
                      <a:r>
                        <a:rPr lang="en-US"/>
                        <a:t>.com</a:t>
                      </a:r>
                    </a:p>
                  </a:txBody>
                  <a:tcPr anchor="ctr"/>
                </a:tc>
                <a:extLst>
                  <a:ext uri="{0D108BD9-81ED-4DB2-BD59-A6C34878D82A}">
                    <a16:rowId xmlns:a16="http://schemas.microsoft.com/office/drawing/2014/main" val="1579817243"/>
                  </a:ext>
                </a:extLst>
              </a:tr>
              <a:tr h="567770">
                <a:tc>
                  <a:txBody>
                    <a:bodyPr/>
                    <a:lstStyle/>
                    <a:p>
                      <a:r>
                        <a:rPr lang="en-US"/>
                        <a:t>102</a:t>
                      </a:r>
                    </a:p>
                  </a:txBody>
                  <a:tcPr anchor="ctr"/>
                </a:tc>
                <a:tc>
                  <a:txBody>
                    <a:bodyPr/>
                    <a:lstStyle/>
                    <a:p>
                      <a:r>
                        <a:rPr lang="en-US"/>
                        <a:t>Bob</a:t>
                      </a:r>
                    </a:p>
                  </a:txBody>
                  <a:tcPr anchor="ctr"/>
                </a:tc>
                <a:tc>
                  <a:txBody>
                    <a:bodyPr/>
                    <a:lstStyle/>
                    <a:p>
                      <a:r>
                        <a:rPr lang="en-US"/>
                        <a:t>bob@</a:t>
                      </a:r>
                      <a:r>
                        <a:rPr lang="en-US" sz="1800" b="0" i="0" u="none" strike="noStrike" noProof="0">
                          <a:solidFill>
                            <a:srgbClr val="000000"/>
                          </a:solidFill>
                          <a:latin typeface="Proxima Nova Rg"/>
                        </a:rPr>
                        <a:t>example</a:t>
                      </a:r>
                      <a:r>
                        <a:rPr lang="en-US"/>
                        <a:t>.com</a:t>
                      </a:r>
                    </a:p>
                  </a:txBody>
                  <a:tcPr anchor="ctr"/>
                </a:tc>
                <a:extLst>
                  <a:ext uri="{0D108BD9-81ED-4DB2-BD59-A6C34878D82A}">
                    <a16:rowId xmlns:a16="http://schemas.microsoft.com/office/drawing/2014/main" val="2172385120"/>
                  </a:ext>
                </a:extLst>
              </a:tr>
            </a:tbl>
          </a:graphicData>
        </a:graphic>
      </p:graphicFrame>
      <p:sp>
        <p:nvSpPr>
          <p:cNvPr id="9" name="Rectangle: Rounded Corners 8">
            <a:extLst>
              <a:ext uri="{FF2B5EF4-FFF2-40B4-BE49-F238E27FC236}">
                <a16:creationId xmlns:a16="http://schemas.microsoft.com/office/drawing/2014/main" id="{3E35DA58-A717-B1B1-E478-C08534BBE754}"/>
              </a:ext>
            </a:extLst>
          </p:cNvPr>
          <p:cNvSpPr/>
          <p:nvPr/>
        </p:nvSpPr>
        <p:spPr>
          <a:xfrm>
            <a:off x="5140348" y="2295739"/>
            <a:ext cx="1017527" cy="183109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F6DB89B-BC07-D3CD-84A3-A51B12E5C1D6}"/>
              </a:ext>
            </a:extLst>
          </p:cNvPr>
          <p:cNvSpPr/>
          <p:nvPr/>
        </p:nvSpPr>
        <p:spPr>
          <a:xfrm>
            <a:off x="4991386" y="2948883"/>
            <a:ext cx="5708918" cy="60501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5150662" y="2005263"/>
            <a:ext cx="53912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Relation</a:t>
            </a:r>
          </a:p>
        </p:txBody>
      </p:sp>
      <p:sp>
        <p:nvSpPr>
          <p:cNvPr id="12" name="TextBox 11">
            <a:extLst>
              <a:ext uri="{FF2B5EF4-FFF2-40B4-BE49-F238E27FC236}">
                <a16:creationId xmlns:a16="http://schemas.microsoft.com/office/drawing/2014/main" id="{CAF40C65-F062-73F0-29AC-DB0F65B7ED6E}"/>
              </a:ext>
            </a:extLst>
          </p:cNvPr>
          <p:cNvSpPr txBox="1"/>
          <p:nvPr/>
        </p:nvSpPr>
        <p:spPr>
          <a:xfrm>
            <a:off x="4577729" y="4079277"/>
            <a:ext cx="21484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Attribute</a:t>
            </a:r>
            <a:br>
              <a:rPr lang="en-US" sz="2000" b="1">
                <a:solidFill>
                  <a:srgbClr val="FF0000"/>
                </a:solidFill>
              </a:rPr>
            </a:br>
            <a:r>
              <a:rPr lang="en-US" sz="2000" b="1">
                <a:solidFill>
                  <a:srgbClr val="FF0000"/>
                </a:solidFill>
              </a:rPr>
              <a:t>(Column)</a:t>
            </a:r>
          </a:p>
        </p:txBody>
      </p:sp>
      <p:sp>
        <p:nvSpPr>
          <p:cNvPr id="13" name="TextBox 12">
            <a:extLst>
              <a:ext uri="{FF2B5EF4-FFF2-40B4-BE49-F238E27FC236}">
                <a16:creationId xmlns:a16="http://schemas.microsoft.com/office/drawing/2014/main" id="{3FB613B1-F435-AC99-3A44-5A9B63F0C90C}"/>
              </a:ext>
            </a:extLst>
          </p:cNvPr>
          <p:cNvSpPr txBox="1"/>
          <p:nvPr/>
        </p:nvSpPr>
        <p:spPr>
          <a:xfrm>
            <a:off x="10484662" y="2893308"/>
            <a:ext cx="15341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Tuple</a:t>
            </a:r>
          </a:p>
          <a:p>
            <a:pPr algn="ctr"/>
            <a:r>
              <a:rPr lang="en-US" sz="2000" b="1">
                <a:solidFill>
                  <a:srgbClr val="FF0000"/>
                </a:solidFill>
              </a:rPr>
              <a:t>(Row)</a:t>
            </a:r>
          </a:p>
        </p:txBody>
      </p:sp>
    </p:spTree>
    <p:extLst>
      <p:ext uri="{BB962C8B-B14F-4D97-AF65-F5344CB8AC3E}">
        <p14:creationId xmlns:p14="http://schemas.microsoft.com/office/powerpoint/2010/main" val="764728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ED551-E4D8-4682-916F-9BB4037FBBC1}"/>
              </a:ext>
            </a:extLst>
          </p:cNvPr>
          <p:cNvSpPr>
            <a:spLocks noGrp="1"/>
          </p:cNvSpPr>
          <p:nvPr>
            <p:ph type="title"/>
          </p:nvPr>
        </p:nvSpPr>
        <p:spPr>
          <a:xfrm>
            <a:off x="536364" y="476722"/>
            <a:ext cx="10636465" cy="768545"/>
          </a:xfrm>
        </p:spPr>
        <p:txBody>
          <a:bodyPr anchor="ctr">
            <a:normAutofit/>
          </a:bodyPr>
          <a:lstStyle/>
          <a:p>
            <a:r>
              <a:rPr lang="en-US"/>
              <a:t>Why Join is Important in RA?</a:t>
            </a:r>
          </a:p>
        </p:txBody>
      </p:sp>
      <p:sp>
        <p:nvSpPr>
          <p:cNvPr id="4" name="Slide Number Placeholder 3">
            <a:extLst>
              <a:ext uri="{FF2B5EF4-FFF2-40B4-BE49-F238E27FC236}">
                <a16:creationId xmlns:a16="http://schemas.microsoft.com/office/drawing/2014/main" id="{DDCBA4A5-99BC-BB8D-7C55-D2CD1E7AC5A6}"/>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12</a:t>
            </a:fld>
            <a:endParaRPr lang="en-US"/>
          </a:p>
        </p:txBody>
      </p:sp>
      <p:sp>
        <p:nvSpPr>
          <p:cNvPr id="5" name="Footer Placeholder 4">
            <a:extLst>
              <a:ext uri="{FF2B5EF4-FFF2-40B4-BE49-F238E27FC236}">
                <a16:creationId xmlns:a16="http://schemas.microsoft.com/office/drawing/2014/main" id="{2AA0A6E2-A175-BF4A-6E3F-3DF576950111}"/>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8" name="Content Placeholder 1">
            <a:extLst>
              <a:ext uri="{FF2B5EF4-FFF2-40B4-BE49-F238E27FC236}">
                <a16:creationId xmlns:a16="http://schemas.microsoft.com/office/drawing/2014/main" id="{C901A6EC-E05F-C730-0EA8-2FEB9DCAA64C}"/>
              </a:ext>
            </a:extLst>
          </p:cNvPr>
          <p:cNvGraphicFramePr>
            <a:graphicFrameLocks noGrp="1"/>
          </p:cNvGraphicFramePr>
          <p:nvPr>
            <p:ph idx="1"/>
            <p:extLst>
              <p:ext uri="{D42A27DB-BD31-4B8C-83A1-F6EECF244321}">
                <p14:modId xmlns:p14="http://schemas.microsoft.com/office/powerpoint/2010/main" val="4277405108"/>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1">
            <a:extLst>
              <a:ext uri="{FF2B5EF4-FFF2-40B4-BE49-F238E27FC236}">
                <a16:creationId xmlns:a16="http://schemas.microsoft.com/office/drawing/2014/main" id="{A1628A50-ECEC-41C9-2FFA-F5BD6B294701}"/>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Daniel Zinn, </a:t>
            </a:r>
            <a:r>
              <a:rPr lang="en-US" sz="800" err="1">
                <a:latin typeface="Calibri"/>
                <a:ea typeface="Calibri"/>
                <a:cs typeface="Calibri"/>
              </a:rPr>
              <a:t>Haicheng</a:t>
            </a:r>
            <a:r>
              <a:rPr lang="en-US" sz="800">
                <a:latin typeface="Calibri"/>
                <a:ea typeface="Calibri"/>
                <a:cs typeface="Calibri"/>
              </a:rPr>
              <a:t> Wu, </a:t>
            </a:r>
            <a:r>
              <a:rPr lang="en-US" sz="800" err="1">
                <a:latin typeface="Calibri"/>
                <a:ea typeface="Calibri"/>
                <a:cs typeface="Calibri"/>
              </a:rPr>
              <a:t>Jin</a:t>
            </a:r>
            <a:r>
              <a:rPr lang="en-US" sz="800">
                <a:latin typeface="Calibri"/>
                <a:ea typeface="Calibri"/>
                <a:cs typeface="Calibri"/>
              </a:rPr>
              <a:t> Wang, </a:t>
            </a:r>
            <a:r>
              <a:rPr lang="en-US" sz="800" err="1">
                <a:latin typeface="Calibri"/>
                <a:ea typeface="Calibri"/>
                <a:cs typeface="Calibri"/>
              </a:rPr>
              <a:t>Molham</a:t>
            </a:r>
            <a:r>
              <a:rPr lang="en-US" sz="800">
                <a:latin typeface="Calibri"/>
                <a:ea typeface="Calibri"/>
                <a:cs typeface="Calibri"/>
              </a:rPr>
              <a:t> Aref, and Sudhakar Yalamanchili. General-purpose join algorithms for large graph triangle listing on heterogeneous systems. In Proceedings of the 9th Annual Workshop on General Purpose Processing Using Graphics Processing Unit, pages 12–21, 2016.</a:t>
            </a:r>
          </a:p>
        </p:txBody>
      </p:sp>
    </p:spTree>
    <p:extLst>
      <p:ext uri="{BB962C8B-B14F-4D97-AF65-F5344CB8AC3E}">
        <p14:creationId xmlns:p14="http://schemas.microsoft.com/office/powerpoint/2010/main" val="1879239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13</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extLst>
              <p:ext uri="{D42A27DB-BD31-4B8C-83A1-F6EECF244321}">
                <p14:modId xmlns:p14="http://schemas.microsoft.com/office/powerpoint/2010/main" val="1049481407"/>
              </p:ext>
            </p:extLst>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3742667666"/>
              </p:ext>
            </p:extLst>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Tree>
    <p:extLst>
      <p:ext uri="{BB962C8B-B14F-4D97-AF65-F5344CB8AC3E}">
        <p14:creationId xmlns:p14="http://schemas.microsoft.com/office/powerpoint/2010/main" val="2250923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14</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3749466819"/>
              </p:ext>
            </p:extLst>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extLst>
              <p:ext uri="{D42A27DB-BD31-4B8C-83A1-F6EECF244321}">
                <p14:modId xmlns:p14="http://schemas.microsoft.com/office/powerpoint/2010/main" val="1516009137"/>
              </p:ext>
            </p:extLst>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101</a:t>
                      </a:r>
                    </a:p>
                  </a:txBody>
                  <a:tcPr anchor="ctr"/>
                </a:tc>
                <a:tc>
                  <a:txBody>
                    <a:bodyPr/>
                    <a:lstStyle/>
                    <a:p>
                      <a:pPr lvl="0">
                        <a:buNone/>
                      </a:pPr>
                      <a:r>
                        <a:rPr lang="en-US" sz="1400"/>
                        <a:t>Alice</a:t>
                      </a:r>
                    </a:p>
                  </a:txBody>
                  <a:tcPr anchor="ctr"/>
                </a:tc>
                <a:tc>
                  <a:txBody>
                    <a:bodyPr/>
                    <a:lstStyle/>
                    <a:p>
                      <a:pPr lvl="0">
                        <a:buNone/>
                      </a:pPr>
                      <a:r>
                        <a:rPr lang="en-US" sz="1400"/>
                        <a:t>alice@example.com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7" name="Rectangle 6">
            <a:extLst>
              <a:ext uri="{FF2B5EF4-FFF2-40B4-BE49-F238E27FC236}">
                <a16:creationId xmlns:a16="http://schemas.microsoft.com/office/drawing/2014/main" id="{EAA12DF3-7788-1BCC-FE8C-4A6728850185}"/>
              </a:ext>
            </a:extLst>
          </p:cNvPr>
          <p:cNvSpPr/>
          <p:nvPr/>
        </p:nvSpPr>
        <p:spPr>
          <a:xfrm>
            <a:off x="5029200" y="4092677"/>
            <a:ext cx="6705600" cy="1641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160639"/>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4839928"/>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034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15</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1691020422"/>
              </p:ext>
            </p:extLst>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extLst>
              <p:ext uri="{D42A27DB-BD31-4B8C-83A1-F6EECF244321}">
                <p14:modId xmlns:p14="http://schemas.microsoft.com/office/powerpoint/2010/main" val="955231766"/>
              </p:ext>
            </p:extLst>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101</a:t>
                      </a:r>
                    </a:p>
                  </a:txBody>
                  <a:tcPr anchor="ctr"/>
                </a:tc>
                <a:tc>
                  <a:txBody>
                    <a:bodyPr/>
                    <a:lstStyle/>
                    <a:p>
                      <a:pPr lvl="0">
                        <a:buNone/>
                      </a:pPr>
                      <a:r>
                        <a:rPr lang="en-US" sz="1400"/>
                        <a:t>Alice</a:t>
                      </a:r>
                    </a:p>
                  </a:txBody>
                  <a:tcPr anchor="ctr"/>
                </a:tc>
                <a:tc>
                  <a:txBody>
                    <a:bodyPr/>
                    <a:lstStyle/>
                    <a:p>
                      <a:pPr lvl="0">
                        <a:buNone/>
                      </a:pPr>
                      <a:r>
                        <a:rPr lang="en-US" sz="1400"/>
                        <a:t>alice@example.com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7" name="Rectangle 6">
            <a:extLst>
              <a:ext uri="{FF2B5EF4-FFF2-40B4-BE49-F238E27FC236}">
                <a16:creationId xmlns:a16="http://schemas.microsoft.com/office/drawing/2014/main" id="{EAA12DF3-7788-1BCC-FE8C-4A6728850185}"/>
              </a:ext>
            </a:extLst>
          </p:cNvPr>
          <p:cNvSpPr/>
          <p:nvPr/>
        </p:nvSpPr>
        <p:spPr>
          <a:xfrm>
            <a:off x="5029200" y="4426973"/>
            <a:ext cx="6705600" cy="1307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475271"/>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5184057"/>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802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16</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3520036793"/>
              </p:ext>
            </p:extLst>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extLst>
              <p:ext uri="{D42A27DB-BD31-4B8C-83A1-F6EECF244321}">
                <p14:modId xmlns:p14="http://schemas.microsoft.com/office/powerpoint/2010/main" val="2279504114"/>
              </p:ext>
            </p:extLst>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101</a:t>
                      </a:r>
                    </a:p>
                  </a:txBody>
                  <a:tcPr anchor="ctr"/>
                </a:tc>
                <a:tc>
                  <a:txBody>
                    <a:bodyPr/>
                    <a:lstStyle/>
                    <a:p>
                      <a:pPr lvl="0">
                        <a:buNone/>
                      </a:pPr>
                      <a:r>
                        <a:rPr lang="en-US" sz="1400"/>
                        <a:t>Alice</a:t>
                      </a:r>
                    </a:p>
                  </a:txBody>
                  <a:tcPr anchor="ctr"/>
                </a:tc>
                <a:tc>
                  <a:txBody>
                    <a:bodyPr/>
                    <a:lstStyle/>
                    <a:p>
                      <a:pPr lvl="0">
                        <a:buNone/>
                      </a:pPr>
                      <a:r>
                        <a:rPr lang="en-US" sz="1400"/>
                        <a:t>alice@example.com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7" name="Rectangle 6">
            <a:extLst>
              <a:ext uri="{FF2B5EF4-FFF2-40B4-BE49-F238E27FC236}">
                <a16:creationId xmlns:a16="http://schemas.microsoft.com/office/drawing/2014/main" id="{EAA12DF3-7788-1BCC-FE8C-4A6728850185}"/>
              </a:ext>
            </a:extLst>
          </p:cNvPr>
          <p:cNvSpPr/>
          <p:nvPr/>
        </p:nvSpPr>
        <p:spPr>
          <a:xfrm>
            <a:off x="5029200" y="4771102"/>
            <a:ext cx="6705600" cy="963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829232"/>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5528186"/>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9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17</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171031016"/>
              </p:ext>
            </p:extLst>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extLst>
              <p:ext uri="{D42A27DB-BD31-4B8C-83A1-F6EECF244321}">
                <p14:modId xmlns:p14="http://schemas.microsoft.com/office/powerpoint/2010/main" val="845085423"/>
              </p:ext>
            </p:extLst>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Eve</a:t>
                      </a:r>
                    </a:p>
                  </a:txBody>
                  <a:tcPr anchor="ctr"/>
                </a:tc>
                <a:tc>
                  <a:txBody>
                    <a:bodyPr/>
                    <a:lstStyle/>
                    <a:p>
                      <a:pPr lvl="0">
                        <a:buNone/>
                      </a:pPr>
                      <a:r>
                        <a:rPr lang="en-US" sz="1400"/>
                        <a:t>eve@example.com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829232"/>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5842818"/>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08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dirty="0">
                <a:latin typeface="Proxima Nova Rg"/>
              </a:rPr>
              <a:t>Duplicates on Join Result</a:t>
            </a:r>
            <a:endParaRPr lang="en-US" dirty="0"/>
          </a:p>
        </p:txBody>
      </p:sp>
      <p:sp>
        <p:nvSpPr>
          <p:cNvPr id="4" name="Slide Number Placeholder 3">
            <a:extLst>
              <a:ext uri="{FF2B5EF4-FFF2-40B4-BE49-F238E27FC236}">
                <a16:creationId xmlns:a16="http://schemas.microsoft.com/office/drawing/2014/main" id="{814A7E9F-911A-897E-80CE-B77E9A8EEF95}"/>
              </a:ext>
            </a:extLst>
          </p:cNvPr>
          <p:cNvSpPr>
            <a:spLocks noGrp="1"/>
          </p:cNvSpPr>
          <p:nvPr>
            <p:ph type="sldNum" sz="quarter" idx="4"/>
          </p:nvPr>
        </p:nvSpPr>
        <p:spPr/>
        <p:txBody>
          <a:bodyPr/>
          <a:lstStyle/>
          <a:p>
            <a:fld id="{54797FC3-DC33-DA47-95F6-F7EB925D69E8}" type="slidenum">
              <a:rPr lang="en-US" smtClean="0"/>
              <a:pPr/>
              <a:t>18</a:t>
            </a:fld>
            <a:endParaRPr lang="en-US"/>
          </a:p>
        </p:txBody>
      </p:sp>
      <p:sp>
        <p:nvSpPr>
          <p:cNvPr id="5" name="Footer Placeholder 4">
            <a:extLst>
              <a:ext uri="{FF2B5EF4-FFF2-40B4-BE49-F238E27FC236}">
                <a16:creationId xmlns:a16="http://schemas.microsoft.com/office/drawing/2014/main" id="{8BC9A2B7-24E7-5A36-B0BE-5111729D698F}"/>
              </a:ext>
            </a:extLst>
          </p:cNvPr>
          <p:cNvSpPr>
            <a:spLocks noGrp="1"/>
          </p:cNvSpPr>
          <p:nvPr>
            <p:ph type="ftr" sz="quarter" idx="10"/>
          </p:nvPr>
        </p:nvSpPr>
        <p:spPr/>
        <p:txBody>
          <a:bodyPr/>
          <a:lstStyle/>
          <a:p>
            <a:r>
              <a:rPr lang="en-GB"/>
              <a:t>Department of Computer Science – Ahmedur Rahman Shovon</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extLst>
              <p:ext uri="{D42A27DB-BD31-4B8C-83A1-F6EECF244321}">
                <p14:modId xmlns:p14="http://schemas.microsoft.com/office/powerpoint/2010/main" val="257427151"/>
              </p:ext>
            </p:extLst>
          </p:nvPr>
        </p:nvGraphicFramePr>
        <p:xfrm>
          <a:off x="2876484" y="2153570"/>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Eve</a:t>
                      </a:r>
                    </a:p>
                  </a:txBody>
                  <a:tcPr anchor="ctr"/>
                </a:tc>
                <a:tc>
                  <a:txBody>
                    <a:bodyPr/>
                    <a:lstStyle/>
                    <a:p>
                      <a:pPr lvl="0">
                        <a:buNone/>
                      </a:pPr>
                      <a:r>
                        <a:rPr lang="en-US" sz="1400"/>
                        <a:t>eve@example.com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graphicFrame>
        <p:nvGraphicFramePr>
          <p:cNvPr id="2" name="Table 1">
            <a:extLst>
              <a:ext uri="{FF2B5EF4-FFF2-40B4-BE49-F238E27FC236}">
                <a16:creationId xmlns:a16="http://schemas.microsoft.com/office/drawing/2014/main" id="{F3711758-2CC7-7220-3359-247DCAD7EB02}"/>
              </a:ext>
            </a:extLst>
          </p:cNvPr>
          <p:cNvGraphicFramePr>
            <a:graphicFrameLocks noGrp="1"/>
          </p:cNvGraphicFramePr>
          <p:nvPr>
            <p:extLst>
              <p:ext uri="{D42A27DB-BD31-4B8C-83A1-F6EECF244321}">
                <p14:modId xmlns:p14="http://schemas.microsoft.com/office/powerpoint/2010/main" val="794818522"/>
              </p:ext>
            </p:extLst>
          </p:nvPr>
        </p:nvGraphicFramePr>
        <p:xfrm>
          <a:off x="4703390" y="4671482"/>
          <a:ext cx="3097965" cy="1666210"/>
        </p:xfrm>
        <a:graphic>
          <a:graphicData uri="http://schemas.openxmlformats.org/drawingml/2006/table">
            <a:tbl>
              <a:tblPr firstRow="1" bandRow="1">
                <a:tableStyleId>{5C22544A-7EE6-4342-B048-85BDC9FD1C3A}</a:tableStyleId>
              </a:tblPr>
              <a:tblGrid>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tblGrid>
              <a:tr h="333242">
                <a:tc>
                  <a:txBody>
                    <a:bodyPr/>
                    <a:lstStyle/>
                    <a:p>
                      <a:r>
                        <a:rPr lang="en-US" sz="1400" err="1"/>
                        <a:t>UserName</a:t>
                      </a:r>
                      <a:endParaRPr lang="en-US" sz="1400" dirty="0" err="1"/>
                    </a:p>
                  </a:txBody>
                  <a:tcPr anchor="ctr"/>
                </a:tc>
                <a:tc>
                  <a:txBody>
                    <a:bodyPr/>
                    <a:lstStyle/>
                    <a:p>
                      <a:r>
                        <a:rPr lang="en-US" sz="1400" err="1"/>
                        <a:t>UserEmail</a:t>
                      </a:r>
                      <a:endParaRPr lang="en-US" sz="1400" dirty="0" err="1"/>
                    </a:p>
                  </a:txBody>
                  <a:tcPr anchor="ctr"/>
                </a:tc>
                <a:extLst>
                  <a:ext uri="{0D108BD9-81ED-4DB2-BD59-A6C34878D82A}">
                    <a16:rowId xmlns:a16="http://schemas.microsoft.com/office/drawing/2014/main" val="4157258884"/>
                  </a:ext>
                </a:extLst>
              </a:tr>
              <a:tr h="333242">
                <a:tc>
                  <a:txBody>
                    <a:bodyPr/>
                    <a:lstStyle/>
                    <a:p>
                      <a:r>
                        <a:rPr lang="en-US" sz="1400" dirty="0"/>
                        <a:t>Alice</a:t>
                      </a:r>
                    </a:p>
                  </a:txBody>
                  <a:tcPr anchor="ctr"/>
                </a:tc>
                <a:tc>
                  <a:txBody>
                    <a:bodyPr/>
                    <a:lstStyle/>
                    <a:p>
                      <a:r>
                        <a:rPr lang="en-US" sz="1400" dirty="0"/>
                        <a:t>alice@example.com</a:t>
                      </a:r>
                    </a:p>
                  </a:txBody>
                  <a:tcPr anchor="ctr"/>
                </a:tc>
                <a:extLst>
                  <a:ext uri="{0D108BD9-81ED-4DB2-BD59-A6C34878D82A}">
                    <a16:rowId xmlns:a16="http://schemas.microsoft.com/office/drawing/2014/main" val="1579817243"/>
                  </a:ext>
                </a:extLst>
              </a:tr>
              <a:tr h="333242">
                <a:tc>
                  <a:txBody>
                    <a:bodyPr/>
                    <a:lstStyle/>
                    <a:p>
                      <a:r>
                        <a:rPr lang="en-US" sz="1400" dirty="0"/>
                        <a:t>Bob</a:t>
                      </a:r>
                    </a:p>
                  </a:txBody>
                  <a:tcPr anchor="ctr"/>
                </a:tc>
                <a:tc>
                  <a:txBody>
                    <a:bodyPr/>
                    <a:lstStyle/>
                    <a:p>
                      <a:r>
                        <a:rPr lang="en-US" sz="1400" dirty="0"/>
                        <a:t>bob@</a:t>
                      </a:r>
                      <a:r>
                        <a:rPr lang="en-US" sz="1400" b="0" i="0" u="none" strike="noStrike" noProof="0" dirty="0">
                          <a:solidFill>
                            <a:srgbClr val="000000"/>
                          </a:solidFill>
                          <a:latin typeface="Proxima Nova Rg"/>
                        </a:rPr>
                        <a:t>example</a:t>
                      </a:r>
                      <a:r>
                        <a:rPr lang="en-US" sz="1400" dirty="0"/>
                        <a:t>.com</a:t>
                      </a:r>
                    </a:p>
                  </a:txBody>
                  <a:tcPr anchor="ctr"/>
                </a:tc>
                <a:extLst>
                  <a:ext uri="{0D108BD9-81ED-4DB2-BD59-A6C34878D82A}">
                    <a16:rowId xmlns:a16="http://schemas.microsoft.com/office/drawing/2014/main" val="2172385120"/>
                  </a:ext>
                </a:extLst>
              </a:tr>
              <a:tr h="333242">
                <a:tc>
                  <a:txBody>
                    <a:bodyPr/>
                    <a:lstStyle/>
                    <a:p>
                      <a:pPr lvl="0">
                        <a:buNone/>
                      </a:pPr>
                      <a:r>
                        <a:rPr lang="en-US" sz="1400" dirty="0"/>
                        <a:t>Eve</a:t>
                      </a:r>
                    </a:p>
                  </a:txBody>
                  <a:tcPr anchor="ctr"/>
                </a:tc>
                <a:tc>
                  <a:txBody>
                    <a:bodyPr/>
                    <a:lstStyle/>
                    <a:p>
                      <a:pPr lvl="0">
                        <a:buNone/>
                      </a:pPr>
                      <a:r>
                        <a:rPr lang="en-US" sz="1400" dirty="0"/>
                        <a:t>eve@</a:t>
                      </a:r>
                      <a:r>
                        <a:rPr lang="en-US" sz="1400" b="0" i="0" u="none" strike="noStrike" noProof="0" dirty="0">
                          <a:solidFill>
                            <a:srgbClr val="000000"/>
                          </a:solidFill>
                          <a:latin typeface="Proxima Nova Rg"/>
                        </a:rPr>
                        <a:t>example</a:t>
                      </a:r>
                      <a:r>
                        <a:rPr lang="en-US" sz="1400" dirty="0"/>
                        <a:t>.com</a:t>
                      </a:r>
                    </a:p>
                  </a:txBody>
                  <a:tcPr anchor="ctr"/>
                </a:tc>
                <a:extLst>
                  <a:ext uri="{0D108BD9-81ED-4DB2-BD59-A6C34878D82A}">
                    <a16:rowId xmlns:a16="http://schemas.microsoft.com/office/drawing/2014/main" val="2931183345"/>
                  </a:ext>
                </a:extLst>
              </a:tr>
              <a:tr h="333242">
                <a:tc>
                  <a:txBody>
                    <a:bodyPr/>
                    <a:lstStyle/>
                    <a:p>
                      <a:pPr lvl="0">
                        <a:buNone/>
                      </a:pPr>
                      <a:r>
                        <a:rPr lang="en-US" sz="1400" dirty="0"/>
                        <a:t>Eve</a:t>
                      </a:r>
                    </a:p>
                  </a:txBody>
                  <a:tcPr anchor="ctr"/>
                </a:tc>
                <a:tc>
                  <a:txBody>
                    <a:bodyPr/>
                    <a:lstStyle/>
                    <a:p>
                      <a:pPr lvl="0">
                        <a:buNone/>
                      </a:pPr>
                      <a:r>
                        <a:rPr lang="en-US" sz="1400" dirty="0"/>
                        <a:t>eve@example.com</a:t>
                      </a:r>
                    </a:p>
                  </a:txBody>
                  <a:tcPr anchor="ctr"/>
                </a:tc>
                <a:extLst>
                  <a:ext uri="{0D108BD9-81ED-4DB2-BD59-A6C34878D82A}">
                    <a16:rowId xmlns:a16="http://schemas.microsoft.com/office/drawing/2014/main" val="748990238"/>
                  </a:ext>
                </a:extLst>
              </a:tr>
            </a:tbl>
          </a:graphicData>
        </a:graphic>
      </p:graphicFrame>
      <p:sp>
        <p:nvSpPr>
          <p:cNvPr id="25" name="TextBox 24">
            <a:extLst>
              <a:ext uri="{FF2B5EF4-FFF2-40B4-BE49-F238E27FC236}">
                <a16:creationId xmlns:a16="http://schemas.microsoft.com/office/drawing/2014/main" id="{C92238FA-2967-9B02-20D1-6DD4C2D710AD}"/>
              </a:ext>
            </a:extLst>
          </p:cNvPr>
          <p:cNvSpPr txBox="1"/>
          <p:nvPr/>
        </p:nvSpPr>
        <p:spPr>
          <a:xfrm>
            <a:off x="3338723" y="4070891"/>
            <a:ext cx="59852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Π(</a:t>
            </a:r>
            <a:r>
              <a:rPr lang="en-US" sz="2400" baseline="-25000" dirty="0" err="1"/>
              <a:t>UserName,UserEmail</a:t>
            </a:r>
            <a:r>
              <a:rPr lang="en-US" sz="2400" dirty="0"/>
              <a:t>)(</a:t>
            </a:r>
            <a:r>
              <a:rPr lang="en-US" sz="2400" dirty="0">
                <a:solidFill>
                  <a:srgbClr val="FF0000"/>
                </a:solidFill>
              </a:rPr>
              <a:t>User</a:t>
            </a:r>
            <a:r>
              <a:rPr lang="en-US" sz="2400" dirty="0">
                <a:solidFill>
                  <a:srgbClr val="FF0000"/>
                </a:solidFill>
                <a:ea typeface="+mn-lt"/>
                <a:cs typeface="+mn-lt"/>
              </a:rPr>
              <a:t> </a:t>
            </a:r>
            <a:r>
              <a:rPr lang="en-US" sz="2400" dirty="0">
                <a:ea typeface="+mn-lt"/>
                <a:cs typeface="+mn-lt"/>
              </a:rPr>
              <a:t>⨝</a:t>
            </a:r>
            <a:r>
              <a:rPr lang="en-US" sz="2400" dirty="0">
                <a:solidFill>
                  <a:srgbClr val="000000"/>
                </a:solidFill>
              </a:rPr>
              <a:t> </a:t>
            </a:r>
            <a:r>
              <a:rPr lang="en-US" sz="2400" dirty="0">
                <a:solidFill>
                  <a:srgbClr val="FF0000"/>
                </a:solidFill>
              </a:rPr>
              <a:t>Order</a:t>
            </a:r>
            <a:r>
              <a:rPr lang="en-US" sz="2400" dirty="0"/>
              <a:t>)</a:t>
            </a:r>
            <a:endParaRPr lang="en-US" dirty="0"/>
          </a:p>
        </p:txBody>
      </p:sp>
      <p:sp>
        <p:nvSpPr>
          <p:cNvPr id="26" name="TextBox 25">
            <a:extLst>
              <a:ext uri="{FF2B5EF4-FFF2-40B4-BE49-F238E27FC236}">
                <a16:creationId xmlns:a16="http://schemas.microsoft.com/office/drawing/2014/main" id="{9B8961AB-5FDE-7A21-78F7-19CD5FBBA4D7}"/>
              </a:ext>
            </a:extLst>
          </p:cNvPr>
          <p:cNvSpPr txBox="1"/>
          <p:nvPr/>
        </p:nvSpPr>
        <p:spPr>
          <a:xfrm>
            <a:off x="2950348" y="1578413"/>
            <a:ext cx="59852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solidFill>
                  <a:srgbClr val="FF0000"/>
                </a:solidFill>
              </a:rPr>
              <a:t>User</a:t>
            </a:r>
            <a:r>
              <a:rPr lang="en-US" sz="2400" dirty="0">
                <a:solidFill>
                  <a:srgbClr val="FF0000"/>
                </a:solidFill>
                <a:ea typeface="+mn-lt"/>
                <a:cs typeface="+mn-lt"/>
              </a:rPr>
              <a:t> </a:t>
            </a:r>
            <a:r>
              <a:rPr lang="en-US" sz="2400" dirty="0">
                <a:ea typeface="+mn-lt"/>
                <a:cs typeface="+mn-lt"/>
              </a:rPr>
              <a:t>⨝</a:t>
            </a:r>
            <a:r>
              <a:rPr lang="en-US" sz="2400" dirty="0">
                <a:solidFill>
                  <a:srgbClr val="000000"/>
                </a:solidFill>
              </a:rPr>
              <a:t> </a:t>
            </a:r>
            <a:r>
              <a:rPr lang="en-US" sz="2400" dirty="0">
                <a:solidFill>
                  <a:srgbClr val="FF0000"/>
                </a:solidFill>
              </a:rPr>
              <a:t>Order</a:t>
            </a:r>
            <a:endParaRPr lang="en-US" sz="2400" dirty="0"/>
          </a:p>
        </p:txBody>
      </p:sp>
    </p:spTree>
    <p:extLst>
      <p:ext uri="{BB962C8B-B14F-4D97-AF65-F5344CB8AC3E}">
        <p14:creationId xmlns:p14="http://schemas.microsoft.com/office/powerpoint/2010/main" val="73053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E847EE-BE45-F2F4-EF40-876609767B55}"/>
              </a:ext>
            </a:extLst>
          </p:cNvPr>
          <p:cNvSpPr>
            <a:spLocks noGrp="1"/>
          </p:cNvSpPr>
          <p:nvPr>
            <p:ph type="title"/>
          </p:nvPr>
        </p:nvSpPr>
        <p:spPr>
          <a:xfrm>
            <a:off x="536364" y="476722"/>
            <a:ext cx="10636465" cy="768545"/>
          </a:xfrm>
        </p:spPr>
        <p:txBody>
          <a:bodyPr anchor="ctr">
            <a:normAutofit/>
          </a:bodyPr>
          <a:lstStyle/>
          <a:p>
            <a:r>
              <a:rPr lang="en-US"/>
              <a:t>Parallel Join </a:t>
            </a:r>
          </a:p>
        </p:txBody>
      </p:sp>
      <p:sp>
        <p:nvSpPr>
          <p:cNvPr id="4" name="Slide Number Placeholder 3">
            <a:extLst>
              <a:ext uri="{FF2B5EF4-FFF2-40B4-BE49-F238E27FC236}">
                <a16:creationId xmlns:a16="http://schemas.microsoft.com/office/drawing/2014/main" id="{14614E15-D7C2-BD99-CCF0-33BDB7566A14}"/>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19</a:t>
            </a:fld>
            <a:endParaRPr lang="en-US"/>
          </a:p>
        </p:txBody>
      </p:sp>
      <p:sp>
        <p:nvSpPr>
          <p:cNvPr id="5" name="Footer Placeholder 4">
            <a:extLst>
              <a:ext uri="{FF2B5EF4-FFF2-40B4-BE49-F238E27FC236}">
                <a16:creationId xmlns:a16="http://schemas.microsoft.com/office/drawing/2014/main" id="{F1EA6E49-FFCE-E1D1-FD65-2F3CD10926E8}"/>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8" name="Content Placeholder 1">
            <a:extLst>
              <a:ext uri="{FF2B5EF4-FFF2-40B4-BE49-F238E27FC236}">
                <a16:creationId xmlns:a16="http://schemas.microsoft.com/office/drawing/2014/main" id="{6B106F97-1539-3AA0-606C-9208CF979D79}"/>
              </a:ext>
            </a:extLst>
          </p:cNvPr>
          <p:cNvGraphicFramePr>
            <a:graphicFrameLocks noGrp="1"/>
          </p:cNvGraphicFramePr>
          <p:nvPr>
            <p:ph idx="1"/>
            <p:extLst>
              <p:ext uri="{D42A27DB-BD31-4B8C-83A1-F6EECF244321}">
                <p14:modId xmlns:p14="http://schemas.microsoft.com/office/powerpoint/2010/main" val="648157450"/>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
            <a:extLst>
              <a:ext uri="{FF2B5EF4-FFF2-40B4-BE49-F238E27FC236}">
                <a16:creationId xmlns:a16="http://schemas.microsoft.com/office/drawing/2014/main" id="{B4C71048-27A6-F464-5A7D-A5837B263B22}"/>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Daniel Zinn, </a:t>
            </a:r>
            <a:r>
              <a:rPr lang="en-US" sz="800" err="1">
                <a:latin typeface="Calibri"/>
                <a:ea typeface="Calibri"/>
                <a:cs typeface="Calibri"/>
              </a:rPr>
              <a:t>Haicheng</a:t>
            </a:r>
            <a:r>
              <a:rPr lang="en-US" sz="800">
                <a:latin typeface="Calibri"/>
                <a:ea typeface="Calibri"/>
                <a:cs typeface="Calibri"/>
              </a:rPr>
              <a:t> Wu, </a:t>
            </a:r>
            <a:r>
              <a:rPr lang="en-US" sz="800" err="1">
                <a:latin typeface="Calibri"/>
                <a:ea typeface="Calibri"/>
                <a:cs typeface="Calibri"/>
              </a:rPr>
              <a:t>Jin</a:t>
            </a:r>
            <a:r>
              <a:rPr lang="en-US" sz="800">
                <a:latin typeface="Calibri"/>
                <a:ea typeface="Calibri"/>
                <a:cs typeface="Calibri"/>
              </a:rPr>
              <a:t> Wang, </a:t>
            </a:r>
            <a:r>
              <a:rPr lang="en-US" sz="800" err="1">
                <a:latin typeface="Calibri"/>
                <a:ea typeface="Calibri"/>
                <a:cs typeface="Calibri"/>
              </a:rPr>
              <a:t>Molham</a:t>
            </a:r>
            <a:r>
              <a:rPr lang="en-US" sz="800">
                <a:latin typeface="Calibri"/>
                <a:ea typeface="Calibri"/>
                <a:cs typeface="Calibri"/>
              </a:rPr>
              <a:t> Aref, and Sudhakar Yalamanchili. General-purpose join algorithms for large graph triangle listing on heterogeneous systems. In Proceedings of the 9th Annual Workshop on General Purpose Processing Using Graphics Processing Unit, pages 12–21, 2016.</a:t>
            </a:r>
          </a:p>
        </p:txBody>
      </p:sp>
    </p:spTree>
    <p:extLst>
      <p:ext uri="{BB962C8B-B14F-4D97-AF65-F5344CB8AC3E}">
        <p14:creationId xmlns:p14="http://schemas.microsoft.com/office/powerpoint/2010/main" val="4115366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smtClean="0"/>
              <a:pPr/>
              <a:t>2</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Exascale</a:t>
            </a:r>
            <a:r>
              <a:rPr lang="en-US">
                <a:solidFill>
                  <a:schemeClr val="tx1"/>
                </a:solidFill>
              </a:rPr>
              <a:t> Computing</a:t>
            </a:r>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Declarative Analytics using Datalog Applications</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709521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E847EE-BE45-F2F4-EF40-876609767B55}"/>
              </a:ext>
            </a:extLst>
          </p:cNvPr>
          <p:cNvSpPr>
            <a:spLocks noGrp="1"/>
          </p:cNvSpPr>
          <p:nvPr>
            <p:ph type="title"/>
          </p:nvPr>
        </p:nvSpPr>
        <p:spPr>
          <a:xfrm>
            <a:off x="536364" y="476722"/>
            <a:ext cx="10636465" cy="768545"/>
          </a:xfrm>
        </p:spPr>
        <p:txBody>
          <a:bodyPr anchor="ctr">
            <a:normAutofit/>
          </a:bodyPr>
          <a:lstStyle/>
          <a:p>
            <a:r>
              <a:rPr lang="en-US"/>
              <a:t>Parallel Join (Continue)</a:t>
            </a:r>
          </a:p>
        </p:txBody>
      </p:sp>
      <p:sp>
        <p:nvSpPr>
          <p:cNvPr id="4" name="Slide Number Placeholder 3">
            <a:extLst>
              <a:ext uri="{FF2B5EF4-FFF2-40B4-BE49-F238E27FC236}">
                <a16:creationId xmlns:a16="http://schemas.microsoft.com/office/drawing/2014/main" id="{14614E15-D7C2-BD99-CCF0-33BDB7566A14}"/>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20</a:t>
            </a:fld>
            <a:endParaRPr lang="en-US"/>
          </a:p>
        </p:txBody>
      </p:sp>
      <p:sp>
        <p:nvSpPr>
          <p:cNvPr id="5" name="Footer Placeholder 4">
            <a:extLst>
              <a:ext uri="{FF2B5EF4-FFF2-40B4-BE49-F238E27FC236}">
                <a16:creationId xmlns:a16="http://schemas.microsoft.com/office/drawing/2014/main" id="{F1EA6E49-FFCE-E1D1-FD65-2F3CD10926E8}"/>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8" name="Content Placeholder 1">
            <a:extLst>
              <a:ext uri="{FF2B5EF4-FFF2-40B4-BE49-F238E27FC236}">
                <a16:creationId xmlns:a16="http://schemas.microsoft.com/office/drawing/2014/main" id="{D0EA0E13-A206-181B-EACA-BDE14D3A6BE2}"/>
              </a:ext>
            </a:extLst>
          </p:cNvPr>
          <p:cNvGraphicFramePr>
            <a:graphicFrameLocks noGrp="1"/>
          </p:cNvGraphicFramePr>
          <p:nvPr>
            <p:ph idx="1"/>
            <p:extLst>
              <p:ext uri="{D42A27DB-BD31-4B8C-83A1-F6EECF244321}">
                <p14:modId xmlns:p14="http://schemas.microsoft.com/office/powerpoint/2010/main" val="1453222274"/>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4" name="TextBox 1">
            <a:extLst>
              <a:ext uri="{FF2B5EF4-FFF2-40B4-BE49-F238E27FC236}">
                <a16:creationId xmlns:a16="http://schemas.microsoft.com/office/drawing/2014/main" id="{F5F00D6A-E527-C41D-2B18-548B8D47AC5A}"/>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Daniel Zinn, </a:t>
            </a:r>
            <a:r>
              <a:rPr lang="en-US" sz="800" err="1">
                <a:latin typeface="Calibri"/>
                <a:ea typeface="Calibri"/>
                <a:cs typeface="Calibri"/>
              </a:rPr>
              <a:t>Haicheng</a:t>
            </a:r>
            <a:r>
              <a:rPr lang="en-US" sz="800">
                <a:latin typeface="Calibri"/>
                <a:ea typeface="Calibri"/>
                <a:cs typeface="Calibri"/>
              </a:rPr>
              <a:t> Wu, </a:t>
            </a:r>
            <a:r>
              <a:rPr lang="en-US" sz="800" err="1">
                <a:latin typeface="Calibri"/>
                <a:ea typeface="Calibri"/>
                <a:cs typeface="Calibri"/>
              </a:rPr>
              <a:t>Jin</a:t>
            </a:r>
            <a:r>
              <a:rPr lang="en-US" sz="800">
                <a:latin typeface="Calibri"/>
                <a:ea typeface="Calibri"/>
                <a:cs typeface="Calibri"/>
              </a:rPr>
              <a:t> Wang, </a:t>
            </a:r>
            <a:r>
              <a:rPr lang="en-US" sz="800" err="1">
                <a:latin typeface="Calibri"/>
                <a:ea typeface="Calibri"/>
                <a:cs typeface="Calibri"/>
              </a:rPr>
              <a:t>Molham</a:t>
            </a:r>
            <a:r>
              <a:rPr lang="en-US" sz="800">
                <a:latin typeface="Calibri"/>
                <a:ea typeface="Calibri"/>
                <a:cs typeface="Calibri"/>
              </a:rPr>
              <a:t> Aref, and Sudhakar Yalamanchili. General-purpose join algorithms for large graph triangle listing on heterogeneous systems. In Proceedings of the 9th Annual Workshop on General Purpose Processing Using Graphics Processing Unit, pages 12–21, 2016.</a:t>
            </a:r>
          </a:p>
        </p:txBody>
      </p:sp>
    </p:spTree>
    <p:extLst>
      <p:ext uri="{BB962C8B-B14F-4D97-AF65-F5344CB8AC3E}">
        <p14:creationId xmlns:p14="http://schemas.microsoft.com/office/powerpoint/2010/main" val="3164614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Parallel Join </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smtClean="0"/>
              <a:pPr/>
              <a:t>21</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9" name="Rectangle 8">
            <a:extLst>
              <a:ext uri="{FF2B5EF4-FFF2-40B4-BE49-F238E27FC236}">
                <a16:creationId xmlns:a16="http://schemas.microsoft.com/office/drawing/2014/main" id="{E3B3FC3C-172A-8491-F832-306FF219ABC5}"/>
              </a:ext>
            </a:extLst>
          </p:cNvPr>
          <p:cNvSpPr/>
          <p:nvPr/>
        </p:nvSpPr>
        <p:spPr>
          <a:xfrm>
            <a:off x="3163148" y="2039681"/>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Parallel Join</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1736424" y="3432671"/>
            <a:ext cx="2752853"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Algorithms</a:t>
            </a:r>
          </a:p>
        </p:txBody>
      </p:sp>
      <p:sp>
        <p:nvSpPr>
          <p:cNvPr id="2" name="Rectangle 1">
            <a:extLst>
              <a:ext uri="{FF2B5EF4-FFF2-40B4-BE49-F238E27FC236}">
                <a16:creationId xmlns:a16="http://schemas.microsoft.com/office/drawing/2014/main" id="{69594C4B-2ECF-EC1E-B451-85279D764246}"/>
              </a:ext>
            </a:extLst>
          </p:cNvPr>
          <p:cNvSpPr/>
          <p:nvPr/>
        </p:nvSpPr>
        <p:spPr>
          <a:xfrm>
            <a:off x="5097870" y="3432670"/>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Hardwares</a:t>
            </a:r>
            <a:endParaRPr lang="en-US"/>
          </a:p>
        </p:txBody>
      </p:sp>
      <p:sp>
        <p:nvSpPr>
          <p:cNvPr id="6" name="Rectangle 5">
            <a:extLst>
              <a:ext uri="{FF2B5EF4-FFF2-40B4-BE49-F238E27FC236}">
                <a16:creationId xmlns:a16="http://schemas.microsoft.com/office/drawing/2014/main" id="{BC6AA7BD-10CE-0BC8-6225-650E1B29CE37}"/>
              </a:ext>
            </a:extLst>
          </p:cNvPr>
          <p:cNvSpPr/>
          <p:nvPr/>
        </p:nvSpPr>
        <p:spPr>
          <a:xfrm>
            <a:off x="8362041" y="3427266"/>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Load balancing</a:t>
            </a:r>
            <a:endParaRPr lang="en-US"/>
          </a:p>
        </p:txBody>
      </p:sp>
    </p:spTree>
    <p:extLst>
      <p:ext uri="{BB962C8B-B14F-4D97-AF65-F5344CB8AC3E}">
        <p14:creationId xmlns:p14="http://schemas.microsoft.com/office/powerpoint/2010/main" val="2299679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0B3CD-6B51-3F39-527D-622A6667521B}"/>
              </a:ext>
            </a:extLst>
          </p:cNvPr>
          <p:cNvSpPr>
            <a:spLocks noGrp="1"/>
          </p:cNvSpPr>
          <p:nvPr>
            <p:ph type="title"/>
          </p:nvPr>
        </p:nvSpPr>
        <p:spPr>
          <a:xfrm>
            <a:off x="536364" y="476722"/>
            <a:ext cx="10636465" cy="768545"/>
          </a:xfrm>
        </p:spPr>
        <p:txBody>
          <a:bodyPr anchor="ctr">
            <a:normAutofit/>
          </a:bodyPr>
          <a:lstStyle/>
          <a:p>
            <a:r>
              <a:rPr lang="en-US"/>
              <a:t>Parallel Join: Algorithms</a:t>
            </a:r>
          </a:p>
        </p:txBody>
      </p:sp>
      <p:sp>
        <p:nvSpPr>
          <p:cNvPr id="4" name="Slide Number Placeholder 3">
            <a:extLst>
              <a:ext uri="{FF2B5EF4-FFF2-40B4-BE49-F238E27FC236}">
                <a16:creationId xmlns:a16="http://schemas.microsoft.com/office/drawing/2014/main" id="{ED61FC39-EA41-26BB-E0D8-B0F9EF0A63B1}"/>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22</a:t>
            </a:fld>
            <a:endParaRPr lang="en-US"/>
          </a:p>
        </p:txBody>
      </p:sp>
      <p:sp>
        <p:nvSpPr>
          <p:cNvPr id="5" name="Footer Placeholder 4">
            <a:extLst>
              <a:ext uri="{FF2B5EF4-FFF2-40B4-BE49-F238E27FC236}">
                <a16:creationId xmlns:a16="http://schemas.microsoft.com/office/drawing/2014/main" id="{494D98D0-9416-6E5F-2294-6C4B2741B32E}"/>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8" name="Content Placeholder 1">
            <a:extLst>
              <a:ext uri="{FF2B5EF4-FFF2-40B4-BE49-F238E27FC236}">
                <a16:creationId xmlns:a16="http://schemas.microsoft.com/office/drawing/2014/main" id="{33A2D6E7-AB82-6FAC-4C5F-DB3A9F179C54}"/>
              </a:ext>
            </a:extLst>
          </p:cNvPr>
          <p:cNvGraphicFramePr>
            <a:graphicFrameLocks noGrp="1"/>
          </p:cNvGraphicFramePr>
          <p:nvPr>
            <p:ph idx="1"/>
            <p:extLst>
              <p:ext uri="{D42A27DB-BD31-4B8C-83A1-F6EECF244321}">
                <p14:modId xmlns:p14="http://schemas.microsoft.com/office/powerpoint/2010/main" val="96833895"/>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TextBox 1">
            <a:extLst>
              <a:ext uri="{FF2B5EF4-FFF2-40B4-BE49-F238E27FC236}">
                <a16:creationId xmlns:a16="http://schemas.microsoft.com/office/drawing/2014/main" id="{64592FE8-5E74-4AB1-3DAB-B1721833BB06}"/>
              </a:ext>
            </a:extLst>
          </p:cNvPr>
          <p:cNvSpPr txBox="1"/>
          <p:nvPr/>
        </p:nvSpPr>
        <p:spPr>
          <a:xfrm>
            <a:off x="634843" y="5979519"/>
            <a:ext cx="1083899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err="1">
                <a:latin typeface="Calibri"/>
                <a:cs typeface="Calibri"/>
              </a:rPr>
              <a:t>Chengxin</a:t>
            </a:r>
            <a:r>
              <a:rPr lang="en-US" sz="800">
                <a:latin typeface="Calibri"/>
                <a:cs typeface="Calibri"/>
              </a:rPr>
              <a:t> Guo, Hong Chen, Feng Zhang, and Cuiping Li. Parallel hybrid join algorithm on </a:t>
            </a:r>
            <a:r>
              <a:rPr lang="en-US" sz="800" err="1">
                <a:latin typeface="Calibri"/>
                <a:cs typeface="Calibri"/>
              </a:rPr>
              <a:t>gpu</a:t>
            </a:r>
            <a:r>
              <a:rPr lang="en-US" sz="800">
                <a:latin typeface="Calibri"/>
                <a:cs typeface="Calibri"/>
              </a:rPr>
              <a:t>. 2019IEEE 21st International Conference on High Performance Computing and Communications; IEEE17th International Conference on Smart City; IEEE 5th International Conference on Data Science </a:t>
            </a:r>
            <a:r>
              <a:rPr lang="en-US" sz="800" err="1">
                <a:latin typeface="Calibri"/>
                <a:cs typeface="Calibri"/>
              </a:rPr>
              <a:t>andSystems</a:t>
            </a:r>
            <a:r>
              <a:rPr lang="en-US" sz="800">
                <a:latin typeface="Calibri"/>
                <a:cs typeface="Calibri"/>
              </a:rPr>
              <a:t> (HPCC/</a:t>
            </a:r>
            <a:r>
              <a:rPr lang="en-US" sz="800" err="1">
                <a:latin typeface="Calibri"/>
                <a:cs typeface="Calibri"/>
              </a:rPr>
              <a:t>SmartCity</a:t>
            </a:r>
            <a:r>
              <a:rPr lang="en-US" sz="800">
                <a:latin typeface="Calibri"/>
                <a:cs typeface="Calibri"/>
              </a:rPr>
              <a:t>/DSS), pages 1572–1579, 2019.</a:t>
            </a:r>
          </a:p>
          <a:p>
            <a:pPr marL="171450" indent="-171450">
              <a:buFont typeface="Arial"/>
              <a:buChar char="•"/>
            </a:pPr>
            <a:r>
              <a:rPr lang="en-US" sz="800">
                <a:latin typeface="Calibri"/>
                <a:cs typeface="Calibri"/>
              </a:rPr>
              <a:t>Hongzhi Wang, Ning Li, Zheng </a:t>
            </a:r>
            <a:r>
              <a:rPr lang="en-US" sz="800" err="1">
                <a:latin typeface="Calibri"/>
                <a:cs typeface="Calibri"/>
              </a:rPr>
              <a:t>ke</a:t>
            </a:r>
            <a:r>
              <a:rPr lang="en-US" sz="800">
                <a:latin typeface="Calibri"/>
                <a:cs typeface="Calibri"/>
              </a:rPr>
              <a:t> Wang, and </a:t>
            </a:r>
            <a:r>
              <a:rPr lang="en-US" sz="800" err="1">
                <a:latin typeface="Calibri"/>
                <a:cs typeface="Calibri"/>
              </a:rPr>
              <a:t>Jianing</a:t>
            </a:r>
            <a:r>
              <a:rPr lang="en-US" sz="800">
                <a:latin typeface="Calibri"/>
                <a:cs typeface="Calibri"/>
              </a:rPr>
              <a:t> Li. </a:t>
            </a:r>
            <a:r>
              <a:rPr lang="en-US" sz="800" err="1">
                <a:latin typeface="Calibri"/>
                <a:cs typeface="Calibri"/>
              </a:rPr>
              <a:t>Gpu</a:t>
            </a:r>
            <a:r>
              <a:rPr lang="en-US" sz="800">
                <a:latin typeface="Calibri"/>
                <a:cs typeface="Calibri"/>
              </a:rPr>
              <a:t>-based efficient join algorithms on </a:t>
            </a:r>
            <a:r>
              <a:rPr lang="en-US" sz="800" err="1">
                <a:latin typeface="Calibri"/>
                <a:cs typeface="Calibri"/>
              </a:rPr>
              <a:t>hadoop.The</a:t>
            </a:r>
            <a:r>
              <a:rPr lang="en-US" sz="800">
                <a:latin typeface="Calibri"/>
                <a:cs typeface="Calibri"/>
              </a:rPr>
              <a:t> Journal of Supercomputing, 77:292 – 321, 2020.</a:t>
            </a:r>
          </a:p>
        </p:txBody>
      </p:sp>
    </p:spTree>
    <p:extLst>
      <p:ext uri="{BB962C8B-B14F-4D97-AF65-F5344CB8AC3E}">
        <p14:creationId xmlns:p14="http://schemas.microsoft.com/office/powerpoint/2010/main" val="489033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227965" indent="-227965"/>
            <a:r>
              <a:rPr lang="en-US">
                <a:latin typeface="Proxima Nova Rg"/>
              </a:rPr>
              <a:t>Guo et al. proposed PHYJ: SMJ with HJ join</a:t>
            </a:r>
            <a:endParaRPr lang="en-US"/>
          </a:p>
          <a:p>
            <a:pPr marL="227965" indent="-227965"/>
            <a:r>
              <a:rPr lang="en-US">
                <a:latin typeface="Proxima Nova Rg"/>
              </a:rPr>
              <a:t>Reduced host-to-device and device-to-host</a:t>
            </a:r>
            <a:endParaRPr lang="en-US"/>
          </a:p>
          <a:p>
            <a:pPr marL="227965" indent="-227965"/>
            <a:r>
              <a:rPr lang="en-US">
                <a:latin typeface="Proxima Nova Rg"/>
              </a:rPr>
              <a:t>Fused data communication with GPU execution</a:t>
            </a:r>
            <a:endParaRPr lang="en-US"/>
          </a:p>
          <a:p>
            <a:pPr marL="227965" indent="-227965"/>
            <a:r>
              <a:rPr lang="en-US">
                <a:latin typeface="Proxima Nova Rg"/>
              </a:rPr>
              <a:t>On a single GPU achieved up to </a:t>
            </a:r>
            <a:r>
              <a:rPr lang="en-US">
                <a:solidFill>
                  <a:srgbClr val="FF0000"/>
                </a:solidFill>
                <a:latin typeface="Proxima Nova Rg"/>
              </a:rPr>
              <a:t>1.72X</a:t>
            </a:r>
            <a:r>
              <a:rPr lang="en-US">
                <a:latin typeface="Proxima Nova Rg"/>
              </a:rPr>
              <a:t> speedup</a:t>
            </a:r>
            <a:endParaRPr lang="en-US"/>
          </a:p>
          <a:p>
            <a:pPr marL="227965" indent="-227965"/>
            <a:r>
              <a:rPr lang="en-US">
                <a:latin typeface="Proxima Nova Rg"/>
              </a:rPr>
              <a:t>Can handle skewed data</a:t>
            </a:r>
            <a:endParaRPr lang="en-US"/>
          </a:p>
          <a:p>
            <a:pPr marL="227965" indent="-227965"/>
            <a:r>
              <a:rPr lang="en-US">
                <a:latin typeface="Proxima Nova Rg"/>
              </a:rPr>
              <a:t>No information on multiple GPUs or distributed systems</a:t>
            </a:r>
            <a:endParaRPr lang="en-US"/>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Hybrid Join Algorithm</a:t>
            </a:r>
            <a:endParaRPr lang="en-US"/>
          </a:p>
        </p:txBody>
      </p:sp>
      <p:sp>
        <p:nvSpPr>
          <p:cNvPr id="4" name="Slide Number Placeholder 3">
            <a:extLst>
              <a:ext uri="{FF2B5EF4-FFF2-40B4-BE49-F238E27FC236}">
                <a16:creationId xmlns:a16="http://schemas.microsoft.com/office/drawing/2014/main" id="{2C517A43-1C7B-DBA1-31F7-DF3CD22FAD7D}"/>
              </a:ext>
            </a:extLst>
          </p:cNvPr>
          <p:cNvSpPr>
            <a:spLocks noGrp="1"/>
          </p:cNvSpPr>
          <p:nvPr>
            <p:ph type="sldNum" sz="quarter" idx="4"/>
          </p:nvPr>
        </p:nvSpPr>
        <p:spPr/>
        <p:txBody>
          <a:bodyPr/>
          <a:lstStyle/>
          <a:p>
            <a:fld id="{54797FC3-DC33-DA47-95F6-F7EB925D69E8}" type="slidenum">
              <a:rPr lang="en-US" smtClean="0"/>
              <a:pPr/>
              <a:t>23</a:t>
            </a:fld>
            <a:endParaRPr lang="en-US"/>
          </a:p>
        </p:txBody>
      </p:sp>
      <p:sp>
        <p:nvSpPr>
          <p:cNvPr id="5" name="Footer Placeholder 4">
            <a:extLst>
              <a:ext uri="{FF2B5EF4-FFF2-40B4-BE49-F238E27FC236}">
                <a16:creationId xmlns:a16="http://schemas.microsoft.com/office/drawing/2014/main" id="{40B124EA-7912-DC1F-78C7-917CBC585A9A}"/>
              </a:ext>
            </a:extLst>
          </p:cNvPr>
          <p:cNvSpPr>
            <a:spLocks noGrp="1"/>
          </p:cNvSpPr>
          <p:nvPr>
            <p:ph type="ftr" sz="quarter" idx="10"/>
          </p:nvPr>
        </p:nvSpPr>
        <p:spPr/>
        <p:txBody>
          <a:bodyPr/>
          <a:lstStyle/>
          <a:p>
            <a:r>
              <a:rPr lang="en-GB"/>
              <a:t>Department of Computer Science – Ahmedur Rahman Shovon</a:t>
            </a:r>
          </a:p>
        </p:txBody>
      </p:sp>
      <p:sp>
        <p:nvSpPr>
          <p:cNvPr id="6" name="TextBox 1">
            <a:extLst>
              <a:ext uri="{FF2B5EF4-FFF2-40B4-BE49-F238E27FC236}">
                <a16:creationId xmlns:a16="http://schemas.microsoft.com/office/drawing/2014/main" id="{90B421A4-B954-AE41-A3F3-9A7DE9F0FC5C}"/>
              </a:ext>
            </a:extLst>
          </p:cNvPr>
          <p:cNvSpPr txBox="1"/>
          <p:nvPr/>
        </p:nvSpPr>
        <p:spPr>
          <a:xfrm>
            <a:off x="634843" y="5940063"/>
            <a:ext cx="1083899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err="1">
                <a:latin typeface="Calibri"/>
                <a:cs typeface="Calibri"/>
              </a:rPr>
              <a:t>Chengxin</a:t>
            </a:r>
            <a:r>
              <a:rPr lang="en-US" sz="800">
                <a:latin typeface="Calibri"/>
                <a:cs typeface="Calibri"/>
              </a:rPr>
              <a:t> Guo, Hong Chen, Feng Zhang, and Cuiping Li. Parallel hybrid join algorithm on </a:t>
            </a:r>
            <a:r>
              <a:rPr lang="en-US" sz="800" err="1">
                <a:latin typeface="Calibri"/>
                <a:cs typeface="Calibri"/>
              </a:rPr>
              <a:t>gpu</a:t>
            </a:r>
            <a:r>
              <a:rPr lang="en-US" sz="800">
                <a:latin typeface="Calibri"/>
                <a:cs typeface="Calibri"/>
              </a:rPr>
              <a:t>. 2019IEEE 21st International Conference on High Performance Computing and Communications; IEEE17th International Conference on Smart City; IEEE 5th International Conference on Data Science </a:t>
            </a:r>
            <a:r>
              <a:rPr lang="en-US" sz="800" err="1">
                <a:latin typeface="Calibri"/>
                <a:cs typeface="Calibri"/>
              </a:rPr>
              <a:t>andSystems</a:t>
            </a:r>
            <a:r>
              <a:rPr lang="en-US" sz="800">
                <a:latin typeface="Calibri"/>
                <a:cs typeface="Calibri"/>
              </a:rPr>
              <a:t> (HPCC/</a:t>
            </a:r>
            <a:r>
              <a:rPr lang="en-US" sz="800" err="1">
                <a:latin typeface="Calibri"/>
                <a:cs typeface="Calibri"/>
              </a:rPr>
              <a:t>SmartCity</a:t>
            </a:r>
            <a:r>
              <a:rPr lang="en-US" sz="800">
                <a:latin typeface="Calibri"/>
                <a:cs typeface="Calibri"/>
              </a:rPr>
              <a:t>/DSS), pages 1572–1579, 2019.</a:t>
            </a:r>
          </a:p>
          <a:p>
            <a:pPr marL="171450" indent="-171450">
              <a:buFont typeface="Arial"/>
              <a:buChar char="•"/>
            </a:pPr>
            <a:r>
              <a:rPr lang="en-US" sz="800">
                <a:latin typeface="Calibri"/>
                <a:cs typeface="Calibri"/>
              </a:rPr>
              <a:t>Hongzhi Wang, Ning Li, Zheng </a:t>
            </a:r>
            <a:r>
              <a:rPr lang="en-US" sz="800" err="1">
                <a:latin typeface="Calibri"/>
                <a:cs typeface="Calibri"/>
              </a:rPr>
              <a:t>ke</a:t>
            </a:r>
            <a:r>
              <a:rPr lang="en-US" sz="800">
                <a:latin typeface="Calibri"/>
                <a:cs typeface="Calibri"/>
              </a:rPr>
              <a:t> Wang, and </a:t>
            </a:r>
            <a:r>
              <a:rPr lang="en-US" sz="800" err="1">
                <a:latin typeface="Calibri"/>
                <a:cs typeface="Calibri"/>
              </a:rPr>
              <a:t>Jianing</a:t>
            </a:r>
            <a:r>
              <a:rPr lang="en-US" sz="800">
                <a:latin typeface="Calibri"/>
                <a:cs typeface="Calibri"/>
              </a:rPr>
              <a:t> Li. </a:t>
            </a:r>
            <a:r>
              <a:rPr lang="en-US" sz="800" err="1">
                <a:latin typeface="Calibri"/>
                <a:cs typeface="Calibri"/>
              </a:rPr>
              <a:t>Gpu</a:t>
            </a:r>
            <a:r>
              <a:rPr lang="en-US" sz="800">
                <a:latin typeface="Calibri"/>
                <a:cs typeface="Calibri"/>
              </a:rPr>
              <a:t>-based efficient join algorithms on </a:t>
            </a:r>
            <a:r>
              <a:rPr lang="en-US" sz="800" err="1">
                <a:latin typeface="Calibri"/>
                <a:cs typeface="Calibri"/>
              </a:rPr>
              <a:t>hadoop.The</a:t>
            </a:r>
            <a:r>
              <a:rPr lang="en-US" sz="800">
                <a:latin typeface="Calibri"/>
                <a:cs typeface="Calibri"/>
              </a:rPr>
              <a:t> Journal of Supercomputing, 77:292 – 321, 2020.</a:t>
            </a:r>
          </a:p>
        </p:txBody>
      </p:sp>
    </p:spTree>
    <p:extLst>
      <p:ext uri="{BB962C8B-B14F-4D97-AF65-F5344CB8AC3E}">
        <p14:creationId xmlns:p14="http://schemas.microsoft.com/office/powerpoint/2010/main" val="3057290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Parallel Join </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smtClean="0"/>
              <a:pPr/>
              <a:t>24</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9" name="Rectangle 8">
            <a:extLst>
              <a:ext uri="{FF2B5EF4-FFF2-40B4-BE49-F238E27FC236}">
                <a16:creationId xmlns:a16="http://schemas.microsoft.com/office/drawing/2014/main" id="{E3B3FC3C-172A-8491-F832-306FF219ABC5}"/>
              </a:ext>
            </a:extLst>
          </p:cNvPr>
          <p:cNvSpPr/>
          <p:nvPr/>
        </p:nvSpPr>
        <p:spPr>
          <a:xfrm>
            <a:off x="3163148" y="2039681"/>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Parallel Join</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1736424" y="3432671"/>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Algorithms</a:t>
            </a:r>
            <a:endParaRPr lang="en-US"/>
          </a:p>
        </p:txBody>
      </p:sp>
      <p:sp>
        <p:nvSpPr>
          <p:cNvPr id="2" name="Rectangle 1">
            <a:extLst>
              <a:ext uri="{FF2B5EF4-FFF2-40B4-BE49-F238E27FC236}">
                <a16:creationId xmlns:a16="http://schemas.microsoft.com/office/drawing/2014/main" id="{69594C4B-2ECF-EC1E-B451-85279D764246}"/>
              </a:ext>
            </a:extLst>
          </p:cNvPr>
          <p:cNvSpPr/>
          <p:nvPr/>
        </p:nvSpPr>
        <p:spPr>
          <a:xfrm>
            <a:off x="5097870" y="3432670"/>
            <a:ext cx="2752853"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Hardwares</a:t>
            </a:r>
          </a:p>
        </p:txBody>
      </p:sp>
      <p:sp>
        <p:nvSpPr>
          <p:cNvPr id="6" name="Rectangle 5">
            <a:extLst>
              <a:ext uri="{FF2B5EF4-FFF2-40B4-BE49-F238E27FC236}">
                <a16:creationId xmlns:a16="http://schemas.microsoft.com/office/drawing/2014/main" id="{BC6AA7BD-10CE-0BC8-6225-650E1B29CE37}"/>
              </a:ext>
            </a:extLst>
          </p:cNvPr>
          <p:cNvSpPr/>
          <p:nvPr/>
        </p:nvSpPr>
        <p:spPr>
          <a:xfrm>
            <a:off x="8362041" y="3427266"/>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Load balancing</a:t>
            </a:r>
            <a:endParaRPr lang="en-US"/>
          </a:p>
        </p:txBody>
      </p:sp>
    </p:spTree>
    <p:extLst>
      <p:ext uri="{BB962C8B-B14F-4D97-AF65-F5344CB8AC3E}">
        <p14:creationId xmlns:p14="http://schemas.microsoft.com/office/powerpoint/2010/main" val="192085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9E19D4-6CF8-3EBC-CC6A-5E52C7E62E49}"/>
              </a:ext>
            </a:extLst>
          </p:cNvPr>
          <p:cNvSpPr>
            <a:spLocks noGrp="1"/>
          </p:cNvSpPr>
          <p:nvPr>
            <p:ph idx="1"/>
          </p:nvPr>
        </p:nvSpPr>
        <p:spPr/>
        <p:txBody>
          <a:bodyPr vert="horz" lIns="0" tIns="0" rIns="0" bIns="0" rtlCol="0" anchor="t">
            <a:normAutofit/>
          </a:bodyPr>
          <a:lstStyle/>
          <a:p>
            <a:pPr marL="227965" indent="-227965"/>
            <a:r>
              <a:rPr lang="en-US" dirty="0">
                <a:latin typeface="Proxima Nova Rg"/>
              </a:rPr>
              <a:t>Barthels et al. compared HJ and SMJ on distributed multi-core systems using 4096 processor cores (MPI)</a:t>
            </a:r>
          </a:p>
          <a:p>
            <a:pPr marL="227965" indent="-227965"/>
            <a:r>
              <a:rPr lang="en-US" dirty="0">
                <a:latin typeface="Proxima Nova Rg"/>
              </a:rPr>
              <a:t>Communication inefficiencies can significantly impede performance</a:t>
            </a:r>
          </a:p>
          <a:p>
            <a:pPr marL="227965" indent="-227965"/>
            <a:r>
              <a:rPr lang="en-US" dirty="0">
                <a:latin typeface="Proxima Nova Rg"/>
              </a:rPr>
              <a:t>More cores not always means better performance, sometimes </a:t>
            </a:r>
            <a:r>
              <a:rPr lang="en-US" dirty="0">
                <a:solidFill>
                  <a:srgbClr val="FF0000"/>
                </a:solidFill>
                <a:latin typeface="Proxima Nova Rg"/>
              </a:rPr>
              <a:t>degrade</a:t>
            </a:r>
          </a:p>
          <a:p>
            <a:pPr marL="227965" indent="-227965"/>
            <a:r>
              <a:rPr lang="en-US" dirty="0">
                <a:latin typeface="Proxima Nova Rg"/>
              </a:rPr>
              <a:t>Bounded by the </a:t>
            </a:r>
            <a:r>
              <a:rPr lang="en-US" dirty="0">
                <a:solidFill>
                  <a:srgbClr val="FF0000"/>
                </a:solidFill>
                <a:latin typeface="Proxima Nova Rg"/>
              </a:rPr>
              <a:t>low computation</a:t>
            </a:r>
            <a:r>
              <a:rPr lang="en-US" dirty="0">
                <a:latin typeface="Proxima Nova Rg"/>
              </a:rPr>
              <a:t> capacity of CPUs and </a:t>
            </a:r>
            <a:r>
              <a:rPr lang="en-US" dirty="0">
                <a:solidFill>
                  <a:srgbClr val="FF0000"/>
                </a:solidFill>
                <a:latin typeface="Proxima Nova Rg"/>
              </a:rPr>
              <a:t>higher communication</a:t>
            </a:r>
            <a:r>
              <a:rPr lang="en-US" dirty="0">
                <a:latin typeface="Proxima Nova Rg"/>
              </a:rPr>
              <a:t> costs</a:t>
            </a:r>
          </a:p>
        </p:txBody>
      </p:sp>
      <p:sp>
        <p:nvSpPr>
          <p:cNvPr id="3" name="Title 2">
            <a:extLst>
              <a:ext uri="{FF2B5EF4-FFF2-40B4-BE49-F238E27FC236}">
                <a16:creationId xmlns:a16="http://schemas.microsoft.com/office/drawing/2014/main" id="{EB8EEBB0-3D7F-C932-DE6F-00C141143940}"/>
              </a:ext>
            </a:extLst>
          </p:cNvPr>
          <p:cNvSpPr>
            <a:spLocks noGrp="1"/>
          </p:cNvSpPr>
          <p:nvPr>
            <p:ph type="title"/>
          </p:nvPr>
        </p:nvSpPr>
        <p:spPr/>
        <p:txBody>
          <a:bodyPr/>
          <a:lstStyle/>
          <a:p>
            <a:r>
              <a:rPr lang="en-US">
                <a:latin typeface="Proxima Nova Rg"/>
              </a:rPr>
              <a:t>Join on CPUs: Multi-core HJ and SMJ</a:t>
            </a:r>
            <a:endParaRPr lang="en-US"/>
          </a:p>
        </p:txBody>
      </p:sp>
      <p:sp>
        <p:nvSpPr>
          <p:cNvPr id="4" name="Slide Number Placeholder 3">
            <a:extLst>
              <a:ext uri="{FF2B5EF4-FFF2-40B4-BE49-F238E27FC236}">
                <a16:creationId xmlns:a16="http://schemas.microsoft.com/office/drawing/2014/main" id="{947CDF5E-58B1-278C-D4A1-1E0CFB828B10}"/>
              </a:ext>
            </a:extLst>
          </p:cNvPr>
          <p:cNvSpPr>
            <a:spLocks noGrp="1"/>
          </p:cNvSpPr>
          <p:nvPr>
            <p:ph type="sldNum" sz="quarter" idx="4"/>
          </p:nvPr>
        </p:nvSpPr>
        <p:spPr/>
        <p:txBody>
          <a:bodyPr/>
          <a:lstStyle/>
          <a:p>
            <a:fld id="{54797FC3-DC33-DA47-95F6-F7EB925D69E8}" type="slidenum">
              <a:rPr lang="en-US" dirty="0" smtClean="0"/>
              <a:pPr/>
              <a:t>25</a:t>
            </a:fld>
            <a:endParaRPr lang="en-US"/>
          </a:p>
        </p:txBody>
      </p:sp>
      <p:sp>
        <p:nvSpPr>
          <p:cNvPr id="5" name="Footer Placeholder 4">
            <a:extLst>
              <a:ext uri="{FF2B5EF4-FFF2-40B4-BE49-F238E27FC236}">
                <a16:creationId xmlns:a16="http://schemas.microsoft.com/office/drawing/2014/main" id="{91F0099B-0B4E-3D11-FCE2-8747F4B8FD1E}"/>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8173A40C-DDB4-EF49-A794-7E00C36D550D}"/>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dirty="0">
                <a:latin typeface="Calibri"/>
                <a:ea typeface="Calibri"/>
                <a:cs typeface="Calibri"/>
              </a:rPr>
              <a:t>Claude Barthels, Ingo </a:t>
            </a:r>
            <a:r>
              <a:rPr lang="en-US" sz="800" dirty="0" err="1">
                <a:latin typeface="Calibri"/>
                <a:ea typeface="Calibri"/>
                <a:cs typeface="Calibri"/>
              </a:rPr>
              <a:t>M¨uller</a:t>
            </a:r>
            <a:r>
              <a:rPr lang="en-US" sz="800" dirty="0">
                <a:latin typeface="Calibri"/>
                <a:ea typeface="Calibri"/>
                <a:cs typeface="Calibri"/>
              </a:rPr>
              <a:t>, Timo Schneider, Gustavo Alonso, and Torsten Hoefler. Distributed join algorithms on thousands of cores. Proc. VLDB Endow., 10(5):517–528, </a:t>
            </a:r>
            <a:r>
              <a:rPr lang="en-US" sz="800" dirty="0" err="1">
                <a:latin typeface="Calibri"/>
                <a:ea typeface="Calibri"/>
                <a:cs typeface="Calibri"/>
              </a:rPr>
              <a:t>jan</a:t>
            </a:r>
            <a:r>
              <a:rPr lang="en-US" sz="800" dirty="0">
                <a:latin typeface="Calibri"/>
                <a:ea typeface="Calibri"/>
                <a:cs typeface="Calibri"/>
              </a:rPr>
              <a:t> 2017.</a:t>
            </a:r>
          </a:p>
          <a:p>
            <a:pPr marL="171450" indent="-171450">
              <a:buFont typeface="Arial"/>
              <a:buChar char="•"/>
            </a:pPr>
            <a:r>
              <a:rPr lang="en-US" sz="800" dirty="0" err="1">
                <a:latin typeface="Calibri"/>
                <a:ea typeface="Calibri"/>
                <a:cs typeface="Calibri"/>
              </a:rPr>
              <a:t>Chengxin</a:t>
            </a:r>
            <a:r>
              <a:rPr lang="en-US" sz="800" dirty="0">
                <a:latin typeface="Calibri"/>
                <a:ea typeface="Calibri"/>
                <a:cs typeface="Calibri"/>
              </a:rPr>
              <a:t> Guo, Hong Chen, Feng Zhang, and Cuiping Li. Distributed join algorithms on multi-</a:t>
            </a:r>
            <a:r>
              <a:rPr lang="en-US" sz="800" dirty="0" err="1">
                <a:latin typeface="Calibri"/>
                <a:ea typeface="Calibri"/>
                <a:cs typeface="Calibri"/>
              </a:rPr>
              <a:t>cpu</a:t>
            </a:r>
            <a:r>
              <a:rPr lang="en-US" sz="800" dirty="0">
                <a:latin typeface="Calibri"/>
                <a:ea typeface="Calibri"/>
                <a:cs typeface="Calibri"/>
              </a:rPr>
              <a:t> clusters with </a:t>
            </a:r>
            <a:r>
              <a:rPr lang="en-US" sz="800" dirty="0" err="1">
                <a:latin typeface="Calibri"/>
                <a:ea typeface="Calibri"/>
                <a:cs typeface="Calibri"/>
              </a:rPr>
              <a:t>gpu</a:t>
            </a:r>
            <a:r>
              <a:rPr lang="en-US" sz="800" dirty="0">
                <a:latin typeface="Calibri"/>
                <a:ea typeface="Calibri"/>
                <a:cs typeface="Calibri"/>
              </a:rPr>
              <a:t> direct </a:t>
            </a:r>
            <a:r>
              <a:rPr lang="en-US" sz="800" dirty="0" err="1">
                <a:latin typeface="Calibri"/>
                <a:ea typeface="Calibri"/>
                <a:cs typeface="Calibri"/>
              </a:rPr>
              <a:t>rdma</a:t>
            </a:r>
            <a:r>
              <a:rPr lang="en-US" sz="800" dirty="0">
                <a:latin typeface="Calibri"/>
                <a:ea typeface="Calibri"/>
                <a:cs typeface="Calibri"/>
              </a:rPr>
              <a:t>. Proceedings of the 48th International Conference on Parallel Processing,2019.</a:t>
            </a:r>
          </a:p>
        </p:txBody>
      </p:sp>
    </p:spTree>
    <p:extLst>
      <p:ext uri="{BB962C8B-B14F-4D97-AF65-F5344CB8AC3E}">
        <p14:creationId xmlns:p14="http://schemas.microsoft.com/office/powerpoint/2010/main" val="2359522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9F7DD8-83B8-ED29-88F6-A5C5C92DD2E6}"/>
              </a:ext>
            </a:extLst>
          </p:cNvPr>
          <p:cNvSpPr>
            <a:spLocks noGrp="1"/>
          </p:cNvSpPr>
          <p:nvPr>
            <p:ph idx="1"/>
          </p:nvPr>
        </p:nvSpPr>
        <p:spPr/>
        <p:txBody>
          <a:bodyPr vert="horz" lIns="0" tIns="0" rIns="0" bIns="0" rtlCol="0" anchor="t">
            <a:normAutofit/>
          </a:bodyPr>
          <a:lstStyle/>
          <a:p>
            <a:pPr marL="227965" indent="-227965"/>
            <a:r>
              <a:rPr lang="en-US" err="1">
                <a:latin typeface="Proxima Nova Rg"/>
              </a:rPr>
              <a:t>Nasibullin</a:t>
            </a:r>
            <a:r>
              <a:rPr lang="en-US">
                <a:latin typeface="Proxima Nova Rg"/>
              </a:rPr>
              <a:t> and Novikov developed a distributed fault-tolerant hash-join</a:t>
            </a:r>
            <a:endParaRPr lang="en-US"/>
          </a:p>
          <a:p>
            <a:pPr marL="227965" indent="-227965"/>
            <a:r>
              <a:rPr lang="en-US">
                <a:latin typeface="Proxima Nova Rg"/>
              </a:rPr>
              <a:t>Utilizes data replication and alive signals for fault detection and recovery</a:t>
            </a:r>
            <a:endParaRPr lang="en-US"/>
          </a:p>
          <a:p>
            <a:pPr marL="227965" indent="-227965"/>
            <a:r>
              <a:rPr lang="en-US">
                <a:latin typeface="Proxima Nova Rg"/>
              </a:rPr>
              <a:t>Can handle a single point of failure with a </a:t>
            </a:r>
            <a:r>
              <a:rPr lang="en-US">
                <a:solidFill>
                  <a:srgbClr val="FF0000"/>
                </a:solidFill>
                <a:latin typeface="Proxima Nova Rg"/>
              </a:rPr>
              <a:t>keeper-worker</a:t>
            </a:r>
            <a:r>
              <a:rPr lang="en-US">
                <a:latin typeface="Proxima Nova Rg"/>
              </a:rPr>
              <a:t> model</a:t>
            </a:r>
          </a:p>
          <a:p>
            <a:pPr marL="227965" indent="-227965"/>
            <a:r>
              <a:rPr lang="en-US">
                <a:latin typeface="Proxima Nova Rg"/>
              </a:rPr>
              <a:t>Does not outperform distributed hash join algorithms in a </a:t>
            </a:r>
            <a:r>
              <a:rPr lang="en-US">
                <a:solidFill>
                  <a:srgbClr val="FF0000"/>
                </a:solidFill>
                <a:latin typeface="Proxima Nova Rg"/>
              </a:rPr>
              <a:t>failure-free</a:t>
            </a:r>
            <a:r>
              <a:rPr lang="en-US">
                <a:latin typeface="Proxima Nova Rg"/>
              </a:rPr>
              <a:t> situation</a:t>
            </a:r>
            <a:endParaRPr lang="en-US"/>
          </a:p>
          <a:p>
            <a:pPr marL="227965" indent="-227965"/>
            <a:r>
              <a:rPr lang="en-US">
                <a:latin typeface="Proxima Nova Rg"/>
              </a:rPr>
              <a:t>Can be criticized for </a:t>
            </a:r>
            <a:r>
              <a:rPr lang="en-US">
                <a:solidFill>
                  <a:srgbClr val="FF0000"/>
                </a:solidFill>
                <a:latin typeface="Proxima Nova Rg"/>
              </a:rPr>
              <a:t>data skewness</a:t>
            </a:r>
            <a:r>
              <a:rPr lang="en-US">
                <a:latin typeface="Proxima Nova Rg"/>
              </a:rPr>
              <a:t> and lack of accelerator use</a:t>
            </a:r>
            <a:endParaRPr lang="en-US"/>
          </a:p>
        </p:txBody>
      </p:sp>
      <p:sp>
        <p:nvSpPr>
          <p:cNvPr id="3" name="Title 2">
            <a:extLst>
              <a:ext uri="{FF2B5EF4-FFF2-40B4-BE49-F238E27FC236}">
                <a16:creationId xmlns:a16="http://schemas.microsoft.com/office/drawing/2014/main" id="{4A6FAE57-8DA9-A938-DD36-FA83F816AB5E}"/>
              </a:ext>
            </a:extLst>
          </p:cNvPr>
          <p:cNvSpPr>
            <a:spLocks noGrp="1"/>
          </p:cNvSpPr>
          <p:nvPr>
            <p:ph type="title"/>
          </p:nvPr>
        </p:nvSpPr>
        <p:spPr/>
        <p:txBody>
          <a:bodyPr/>
          <a:lstStyle/>
          <a:p>
            <a:r>
              <a:rPr lang="en-US">
                <a:latin typeface="Proxima Nova Rg"/>
              </a:rPr>
              <a:t>Join on CPUs: Fault Tolerant Hash Joins</a:t>
            </a:r>
          </a:p>
        </p:txBody>
      </p:sp>
      <p:sp>
        <p:nvSpPr>
          <p:cNvPr id="4" name="Slide Number Placeholder 3">
            <a:extLst>
              <a:ext uri="{FF2B5EF4-FFF2-40B4-BE49-F238E27FC236}">
                <a16:creationId xmlns:a16="http://schemas.microsoft.com/office/drawing/2014/main" id="{46EC78D1-7BFA-D963-AB5A-8B7BC09F201E}"/>
              </a:ext>
            </a:extLst>
          </p:cNvPr>
          <p:cNvSpPr>
            <a:spLocks noGrp="1"/>
          </p:cNvSpPr>
          <p:nvPr>
            <p:ph type="sldNum" sz="quarter" idx="4"/>
          </p:nvPr>
        </p:nvSpPr>
        <p:spPr/>
        <p:txBody>
          <a:bodyPr/>
          <a:lstStyle/>
          <a:p>
            <a:fld id="{54797FC3-DC33-DA47-95F6-F7EB925D69E8}" type="slidenum">
              <a:rPr lang="en-US" dirty="0" smtClean="0"/>
              <a:pPr/>
              <a:t>26</a:t>
            </a:fld>
            <a:endParaRPr lang="en-US"/>
          </a:p>
        </p:txBody>
      </p:sp>
      <p:sp>
        <p:nvSpPr>
          <p:cNvPr id="5" name="Footer Placeholder 4">
            <a:extLst>
              <a:ext uri="{FF2B5EF4-FFF2-40B4-BE49-F238E27FC236}">
                <a16:creationId xmlns:a16="http://schemas.microsoft.com/office/drawing/2014/main" id="{3C03C03A-FDF5-E94F-6E2F-A08F6A4CAAAD}"/>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16C3B1E5-61C9-3724-8D62-9E5BA10E31C1}"/>
              </a:ext>
            </a:extLst>
          </p:cNvPr>
          <p:cNvSpPr txBox="1"/>
          <p:nvPr/>
        </p:nvSpPr>
        <p:spPr>
          <a:xfrm>
            <a:off x="630610" y="6180040"/>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Arsen </a:t>
            </a:r>
            <a:r>
              <a:rPr lang="en-US" sz="800" err="1">
                <a:latin typeface="Calibri"/>
                <a:ea typeface="Calibri"/>
                <a:cs typeface="Calibri"/>
              </a:rPr>
              <a:t>Nasibullin</a:t>
            </a:r>
            <a:r>
              <a:rPr lang="en-US" sz="800">
                <a:latin typeface="Calibri"/>
                <a:ea typeface="Calibri"/>
                <a:cs typeface="Calibri"/>
              </a:rPr>
              <a:t> and Boris Novikov. Fault tolerant distributed hash-join in relational databases. </a:t>
            </a:r>
            <a:r>
              <a:rPr lang="en-US" sz="800" err="1">
                <a:latin typeface="Calibri"/>
                <a:ea typeface="Calibri"/>
                <a:cs typeface="Calibri"/>
              </a:rPr>
              <a:t>InFifth</a:t>
            </a:r>
            <a:r>
              <a:rPr lang="en-US" sz="800">
                <a:latin typeface="Calibri"/>
                <a:ea typeface="Calibri"/>
                <a:cs typeface="Calibri"/>
              </a:rPr>
              <a:t> Conference on Software Engineering and Information Management (SEIM-2020), pages 11–17,2020.</a:t>
            </a:r>
          </a:p>
        </p:txBody>
      </p:sp>
    </p:spTree>
    <p:extLst>
      <p:ext uri="{BB962C8B-B14F-4D97-AF65-F5344CB8AC3E}">
        <p14:creationId xmlns:p14="http://schemas.microsoft.com/office/powerpoint/2010/main" val="835342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227965" indent="-227965"/>
            <a:r>
              <a:rPr lang="en-US">
                <a:latin typeface="Proxima Nova Rg"/>
              </a:rPr>
              <a:t>Rui et al. assessed NINLJ, INLJ, SMJ, and HJ on modern GPU</a:t>
            </a:r>
            <a:endParaRPr lang="en-US"/>
          </a:p>
          <a:p>
            <a:pPr marL="227965" indent="-227965"/>
            <a:r>
              <a:rPr lang="en-US">
                <a:latin typeface="Proxima Nova Rg"/>
              </a:rPr>
              <a:t>Modern GPUs can lead to </a:t>
            </a:r>
            <a:r>
              <a:rPr lang="en-US">
                <a:solidFill>
                  <a:srgbClr val="FF0000"/>
                </a:solidFill>
                <a:latin typeface="Proxima Nova Rg"/>
              </a:rPr>
              <a:t>20X</a:t>
            </a:r>
            <a:r>
              <a:rPr lang="en-US">
                <a:latin typeface="Proxima Nova Rg"/>
              </a:rPr>
              <a:t> speedup VS </a:t>
            </a:r>
            <a:r>
              <a:rPr lang="en-US">
                <a:solidFill>
                  <a:srgbClr val="FF0000"/>
                </a:solidFill>
                <a:latin typeface="Proxima Nova Rg"/>
              </a:rPr>
              <a:t>7X</a:t>
            </a:r>
            <a:r>
              <a:rPr lang="en-US">
                <a:latin typeface="Proxima Nova Rg"/>
              </a:rPr>
              <a:t> speedup of old GPUs</a:t>
            </a:r>
            <a:endParaRPr lang="en-US"/>
          </a:p>
          <a:p>
            <a:pPr marL="227965" indent="-227965"/>
            <a:r>
              <a:rPr lang="en-US">
                <a:latin typeface="Proxima Nova Rg"/>
              </a:rPr>
              <a:t>Not suitable for HPC systems with multiple GPU environments</a:t>
            </a:r>
            <a:endParaRPr lang="en-US"/>
          </a:p>
          <a:p>
            <a:pPr marL="227965" indent="-227965"/>
            <a:r>
              <a:rPr lang="en-US">
                <a:latin typeface="Proxima Nova Rg"/>
              </a:rPr>
              <a:t>New GPU architecture is introduced (Nvidia Hopper architecture)</a:t>
            </a:r>
            <a:endParaRPr lang="en-US"/>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Join on GPUs: Benchmark</a:t>
            </a:r>
            <a:endParaRPr lang="en-US"/>
          </a:p>
        </p:txBody>
      </p:sp>
      <p:sp>
        <p:nvSpPr>
          <p:cNvPr id="4" name="Slide Number Placeholder 3">
            <a:extLst>
              <a:ext uri="{FF2B5EF4-FFF2-40B4-BE49-F238E27FC236}">
                <a16:creationId xmlns:a16="http://schemas.microsoft.com/office/drawing/2014/main" id="{2C517A43-1C7B-DBA1-31F7-DF3CD22FAD7D}"/>
              </a:ext>
            </a:extLst>
          </p:cNvPr>
          <p:cNvSpPr>
            <a:spLocks noGrp="1"/>
          </p:cNvSpPr>
          <p:nvPr>
            <p:ph type="sldNum" sz="quarter" idx="4"/>
          </p:nvPr>
        </p:nvSpPr>
        <p:spPr/>
        <p:txBody>
          <a:bodyPr/>
          <a:lstStyle/>
          <a:p>
            <a:fld id="{54797FC3-DC33-DA47-95F6-F7EB925D69E8}" type="slidenum">
              <a:rPr lang="en-US" smtClean="0"/>
              <a:pPr/>
              <a:t>27</a:t>
            </a:fld>
            <a:endParaRPr lang="en-US"/>
          </a:p>
        </p:txBody>
      </p:sp>
      <p:sp>
        <p:nvSpPr>
          <p:cNvPr id="5" name="Footer Placeholder 4">
            <a:extLst>
              <a:ext uri="{FF2B5EF4-FFF2-40B4-BE49-F238E27FC236}">
                <a16:creationId xmlns:a16="http://schemas.microsoft.com/office/drawing/2014/main" id="{40B124EA-7912-DC1F-78C7-917CBC585A9A}"/>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7FA79331-81FE-EB65-94CD-C0C72484E279}"/>
              </a:ext>
            </a:extLst>
          </p:cNvPr>
          <p:cNvSpPr txBox="1"/>
          <p:nvPr/>
        </p:nvSpPr>
        <p:spPr>
          <a:xfrm>
            <a:off x="634843" y="5936427"/>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Bingsheng</a:t>
            </a:r>
            <a:r>
              <a:rPr lang="en-US" sz="800">
                <a:latin typeface="Calibri"/>
                <a:ea typeface="Calibri"/>
                <a:cs typeface="Calibri"/>
              </a:rPr>
              <a:t> He, </a:t>
            </a:r>
            <a:r>
              <a:rPr lang="en-US" sz="800" err="1">
                <a:latin typeface="Calibri"/>
                <a:ea typeface="Calibri"/>
                <a:cs typeface="Calibri"/>
              </a:rPr>
              <a:t>Ke</a:t>
            </a:r>
            <a:r>
              <a:rPr lang="en-US" sz="800">
                <a:latin typeface="Calibri"/>
                <a:ea typeface="Calibri"/>
                <a:cs typeface="Calibri"/>
              </a:rPr>
              <a:t> Yang, Rui Fang, Mian Lu, Naga Govindaraju, Qiong Luo, and Pedro </a:t>
            </a:r>
            <a:r>
              <a:rPr lang="en-US" sz="800" err="1">
                <a:latin typeface="Calibri"/>
                <a:ea typeface="Calibri"/>
                <a:cs typeface="Calibri"/>
              </a:rPr>
              <a:t>Sander.Relational</a:t>
            </a:r>
            <a:r>
              <a:rPr lang="en-US" sz="800">
                <a:latin typeface="Calibri"/>
                <a:ea typeface="Calibri"/>
                <a:cs typeface="Calibri"/>
              </a:rPr>
              <a:t> joins on graphics processors. In Proceedings of the 2008 ACM SIGMOD </a:t>
            </a:r>
            <a:r>
              <a:rPr lang="en-US" sz="800" err="1">
                <a:latin typeface="Calibri"/>
                <a:ea typeface="Calibri"/>
                <a:cs typeface="Calibri"/>
              </a:rPr>
              <a:t>internationalconference</a:t>
            </a:r>
            <a:r>
              <a:rPr lang="en-US" sz="800">
                <a:latin typeface="Calibri"/>
                <a:ea typeface="Calibri"/>
                <a:cs typeface="Calibri"/>
              </a:rPr>
              <a:t> on Management of data, pages 511–524, 2008.</a:t>
            </a:r>
          </a:p>
          <a:p>
            <a:pPr marL="171450" indent="-171450">
              <a:buFont typeface="Arial"/>
              <a:buChar char="•"/>
            </a:pPr>
            <a:r>
              <a:rPr lang="en-US" sz="800">
                <a:latin typeface="Calibri"/>
                <a:cs typeface="Calibri"/>
              </a:rPr>
              <a:t>Ran Rui, Hao Li, and Yi-Cheng Tu. Join algorithms on </a:t>
            </a:r>
            <a:r>
              <a:rPr lang="en-US" sz="800" err="1">
                <a:latin typeface="Calibri"/>
                <a:cs typeface="Calibri"/>
              </a:rPr>
              <a:t>gpus</a:t>
            </a:r>
            <a:r>
              <a:rPr lang="en-US" sz="800">
                <a:latin typeface="Calibri"/>
                <a:cs typeface="Calibri"/>
              </a:rPr>
              <a:t>: A revisit after seven years. In 2015 </a:t>
            </a:r>
            <a:r>
              <a:rPr lang="en-US" sz="800" err="1">
                <a:latin typeface="Calibri"/>
                <a:cs typeface="Calibri"/>
              </a:rPr>
              <a:t>IEEEInternational</a:t>
            </a:r>
            <a:r>
              <a:rPr lang="en-US" sz="800">
                <a:latin typeface="Calibri"/>
                <a:cs typeface="Calibri"/>
              </a:rPr>
              <a:t> Conference on Big Data (Big Data), pages 2541–2550. IEEE, 2015.</a:t>
            </a:r>
          </a:p>
          <a:p>
            <a:pPr marL="171450" indent="-171450">
              <a:buFont typeface="Arial"/>
              <a:buChar char="•"/>
            </a:pPr>
            <a:r>
              <a:rPr lang="en-US" sz="800">
                <a:latin typeface="Calibri"/>
                <a:cs typeface="Calibri"/>
              </a:rPr>
              <a:t>Anne C Elster and Tor A </a:t>
            </a:r>
            <a:r>
              <a:rPr lang="en-US" sz="800" err="1">
                <a:latin typeface="Calibri"/>
                <a:cs typeface="Calibri"/>
              </a:rPr>
              <a:t>Haugdahl</a:t>
            </a:r>
            <a:r>
              <a:rPr lang="en-US" sz="800">
                <a:latin typeface="Calibri"/>
                <a:cs typeface="Calibri"/>
              </a:rPr>
              <a:t>. Nvidia hopper </a:t>
            </a:r>
            <a:r>
              <a:rPr lang="en-US" sz="800" err="1">
                <a:latin typeface="Calibri"/>
                <a:cs typeface="Calibri"/>
              </a:rPr>
              <a:t>gpu</a:t>
            </a:r>
            <a:r>
              <a:rPr lang="en-US" sz="800">
                <a:latin typeface="Calibri"/>
                <a:cs typeface="Calibri"/>
              </a:rPr>
              <a:t> and grace </a:t>
            </a:r>
            <a:r>
              <a:rPr lang="en-US" sz="800" err="1">
                <a:latin typeface="Calibri"/>
                <a:cs typeface="Calibri"/>
              </a:rPr>
              <a:t>cpu</a:t>
            </a:r>
            <a:r>
              <a:rPr lang="en-US" sz="800">
                <a:latin typeface="Calibri"/>
                <a:cs typeface="Calibri"/>
              </a:rPr>
              <a:t> highlights. Computing in Science&amp; Engineering, 24(2):95–100, 2022.</a:t>
            </a:r>
          </a:p>
        </p:txBody>
      </p:sp>
    </p:spTree>
    <p:extLst>
      <p:ext uri="{BB962C8B-B14F-4D97-AF65-F5344CB8AC3E}">
        <p14:creationId xmlns:p14="http://schemas.microsoft.com/office/powerpoint/2010/main" val="3965236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3AF2A-5EC2-F3C7-BBD6-2099404D16EE}"/>
              </a:ext>
            </a:extLst>
          </p:cNvPr>
          <p:cNvSpPr>
            <a:spLocks noGrp="1"/>
          </p:cNvSpPr>
          <p:nvPr>
            <p:ph idx="1"/>
          </p:nvPr>
        </p:nvSpPr>
        <p:spPr/>
        <p:txBody>
          <a:bodyPr vert="horz" lIns="0" tIns="0" rIns="0" bIns="0" rtlCol="0" anchor="t">
            <a:normAutofit/>
          </a:bodyPr>
          <a:lstStyle/>
          <a:p>
            <a:pPr marL="227965" indent="-227965"/>
            <a:r>
              <a:rPr lang="en-US" dirty="0">
                <a:latin typeface="Proxima Nova Rg"/>
              </a:rPr>
              <a:t>Wu et al. presents </a:t>
            </a:r>
            <a:r>
              <a:rPr lang="en-US" dirty="0">
                <a:solidFill>
                  <a:srgbClr val="FF0000"/>
                </a:solidFill>
                <a:latin typeface="Proxima Nova Rg"/>
              </a:rPr>
              <a:t>Red Fox </a:t>
            </a:r>
            <a:r>
              <a:rPr lang="en-US" dirty="0">
                <a:latin typeface="Proxima Nova Rg"/>
              </a:rPr>
              <a:t>high-performance accelerator core for </a:t>
            </a:r>
            <a:r>
              <a:rPr lang="en-US" dirty="0" err="1">
                <a:solidFill>
                  <a:srgbClr val="FF0000"/>
                </a:solidFill>
                <a:latin typeface="Proxima Nova Rg"/>
              </a:rPr>
              <a:t>LogiQL</a:t>
            </a:r>
            <a:r>
              <a:rPr lang="en-US" dirty="0">
                <a:solidFill>
                  <a:srgbClr val="FF0000"/>
                </a:solidFill>
                <a:latin typeface="Proxima Nova Rg"/>
              </a:rPr>
              <a:t> </a:t>
            </a:r>
            <a:r>
              <a:rPr lang="en-US" dirty="0">
                <a:latin typeface="Proxima Nova Rg"/>
              </a:rPr>
              <a:t>queries</a:t>
            </a:r>
            <a:endParaRPr lang="en-US" dirty="0"/>
          </a:p>
          <a:p>
            <a:pPr marL="227965" indent="-227965"/>
            <a:r>
              <a:rPr lang="en-US" dirty="0">
                <a:latin typeface="Proxima Nova Rg"/>
              </a:rPr>
              <a:t>Outperforms multi-threaded CPU-based implementations</a:t>
            </a:r>
            <a:endParaRPr lang="en-US" dirty="0"/>
          </a:p>
          <a:p>
            <a:pPr marL="227965" indent="-227965"/>
            <a:r>
              <a:rPr lang="en-US" dirty="0">
                <a:latin typeface="Proxima Nova Rg"/>
              </a:rPr>
              <a:t>Novel: multi-predicate join algorithm (worst-case optimal) on GPU</a:t>
            </a:r>
            <a:endParaRPr lang="en-US" dirty="0"/>
          </a:p>
          <a:p>
            <a:pPr marL="227965" indent="-227965"/>
            <a:r>
              <a:rPr lang="en-US" dirty="0">
                <a:latin typeface="Proxima Nova Rg"/>
              </a:rPr>
              <a:t>Issue: deduplication of tuples and maintaining join result in sorted order</a:t>
            </a:r>
            <a:endParaRPr lang="en-US" dirty="0"/>
          </a:p>
          <a:p>
            <a:pPr marL="227965" indent="-227965"/>
            <a:endParaRPr lang="en-US" dirty="0"/>
          </a:p>
        </p:txBody>
      </p:sp>
      <p:sp>
        <p:nvSpPr>
          <p:cNvPr id="3" name="Title 2">
            <a:extLst>
              <a:ext uri="{FF2B5EF4-FFF2-40B4-BE49-F238E27FC236}">
                <a16:creationId xmlns:a16="http://schemas.microsoft.com/office/drawing/2014/main" id="{881182C0-D8F1-0A43-6313-10B98CD55144}"/>
              </a:ext>
            </a:extLst>
          </p:cNvPr>
          <p:cNvSpPr>
            <a:spLocks noGrp="1"/>
          </p:cNvSpPr>
          <p:nvPr>
            <p:ph type="title"/>
          </p:nvPr>
        </p:nvSpPr>
        <p:spPr/>
        <p:txBody>
          <a:bodyPr/>
          <a:lstStyle/>
          <a:p>
            <a:r>
              <a:rPr lang="en-US">
                <a:latin typeface="Proxima Nova Rg"/>
              </a:rPr>
              <a:t>Join on GPUs: </a:t>
            </a:r>
            <a:r>
              <a:rPr lang="en-US" err="1">
                <a:latin typeface="Proxima Nova Rg"/>
              </a:rPr>
              <a:t>LogiQL</a:t>
            </a:r>
            <a:endParaRPr lang="en-US" err="1"/>
          </a:p>
        </p:txBody>
      </p:sp>
      <p:sp>
        <p:nvSpPr>
          <p:cNvPr id="4" name="Slide Number Placeholder 3">
            <a:extLst>
              <a:ext uri="{FF2B5EF4-FFF2-40B4-BE49-F238E27FC236}">
                <a16:creationId xmlns:a16="http://schemas.microsoft.com/office/drawing/2014/main" id="{C6D2A374-3386-90A7-EE78-C52917436E20}"/>
              </a:ext>
            </a:extLst>
          </p:cNvPr>
          <p:cNvSpPr>
            <a:spLocks noGrp="1"/>
          </p:cNvSpPr>
          <p:nvPr>
            <p:ph type="sldNum" sz="quarter" idx="4"/>
          </p:nvPr>
        </p:nvSpPr>
        <p:spPr/>
        <p:txBody>
          <a:bodyPr/>
          <a:lstStyle/>
          <a:p>
            <a:fld id="{54797FC3-DC33-DA47-95F6-F7EB925D69E8}" type="slidenum">
              <a:rPr lang="en-US" smtClean="0"/>
              <a:pPr/>
              <a:t>28</a:t>
            </a:fld>
            <a:endParaRPr lang="en-US"/>
          </a:p>
        </p:txBody>
      </p:sp>
      <p:sp>
        <p:nvSpPr>
          <p:cNvPr id="5" name="Footer Placeholder 4">
            <a:extLst>
              <a:ext uri="{FF2B5EF4-FFF2-40B4-BE49-F238E27FC236}">
                <a16:creationId xmlns:a16="http://schemas.microsoft.com/office/drawing/2014/main" id="{2569F4B4-94D6-E877-454A-A6EDF099342C}"/>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ADAAD61B-1588-6CFD-934F-3E33F0085A08}"/>
              </a:ext>
            </a:extLst>
          </p:cNvPr>
          <p:cNvSpPr txBox="1"/>
          <p:nvPr/>
        </p:nvSpPr>
        <p:spPr>
          <a:xfrm>
            <a:off x="620172" y="5918858"/>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Haicheng</a:t>
            </a:r>
            <a:r>
              <a:rPr lang="en-US" sz="800">
                <a:latin typeface="Calibri"/>
                <a:ea typeface="Calibri"/>
                <a:cs typeface="Calibri"/>
              </a:rPr>
              <a:t> Wu, Gregory </a:t>
            </a:r>
            <a:r>
              <a:rPr lang="en-US" sz="800" err="1">
                <a:latin typeface="Calibri"/>
                <a:ea typeface="Calibri"/>
                <a:cs typeface="Calibri"/>
              </a:rPr>
              <a:t>Diamos</a:t>
            </a:r>
            <a:r>
              <a:rPr lang="en-US" sz="800">
                <a:latin typeface="Calibri"/>
                <a:ea typeface="Calibri"/>
                <a:cs typeface="Calibri"/>
              </a:rPr>
              <a:t>, Tim Sheard, </a:t>
            </a:r>
            <a:r>
              <a:rPr lang="en-US" sz="800" err="1">
                <a:latin typeface="Calibri"/>
                <a:ea typeface="Calibri"/>
                <a:cs typeface="Calibri"/>
              </a:rPr>
              <a:t>Molham</a:t>
            </a:r>
            <a:r>
              <a:rPr lang="en-US" sz="800">
                <a:latin typeface="Calibri"/>
                <a:ea typeface="Calibri"/>
                <a:cs typeface="Calibri"/>
              </a:rPr>
              <a:t> Aref, Sean Baxter, Michael Garland, </a:t>
            </a:r>
            <a:r>
              <a:rPr lang="en-US" sz="800" err="1">
                <a:latin typeface="Calibri"/>
                <a:ea typeface="Calibri"/>
                <a:cs typeface="Calibri"/>
              </a:rPr>
              <a:t>andSudhakar</a:t>
            </a:r>
            <a:r>
              <a:rPr lang="en-US" sz="800">
                <a:latin typeface="Calibri"/>
                <a:ea typeface="Calibri"/>
                <a:cs typeface="Calibri"/>
              </a:rPr>
              <a:t> Yalamanchili. Red fox: An execution environment for relational query processing on </a:t>
            </a:r>
            <a:r>
              <a:rPr lang="en-US" sz="800" err="1">
                <a:latin typeface="Calibri"/>
                <a:ea typeface="Calibri"/>
                <a:cs typeface="Calibri"/>
              </a:rPr>
              <a:t>gpus</a:t>
            </a:r>
            <a:r>
              <a:rPr lang="en-US" sz="800">
                <a:latin typeface="Calibri"/>
                <a:ea typeface="Calibri"/>
                <a:cs typeface="Calibri"/>
              </a:rPr>
              <a:t>. </a:t>
            </a:r>
            <a:r>
              <a:rPr lang="en-US" sz="800" err="1">
                <a:latin typeface="Calibri"/>
                <a:ea typeface="Calibri"/>
                <a:cs typeface="Calibri"/>
              </a:rPr>
              <a:t>InProceedings</a:t>
            </a:r>
            <a:r>
              <a:rPr lang="en-US" sz="800">
                <a:latin typeface="Calibri"/>
                <a:ea typeface="Calibri"/>
                <a:cs typeface="Calibri"/>
              </a:rPr>
              <a:t> of Annual IEEE/ACM International Symposium on Code Generation and </a:t>
            </a:r>
            <a:r>
              <a:rPr lang="en-US" sz="800" err="1">
                <a:latin typeface="Calibri"/>
                <a:ea typeface="Calibri"/>
                <a:cs typeface="Calibri"/>
              </a:rPr>
              <a:t>Optimization,pages</a:t>
            </a:r>
            <a:r>
              <a:rPr lang="en-US" sz="800">
                <a:latin typeface="Calibri"/>
                <a:ea typeface="Calibri"/>
                <a:cs typeface="Calibri"/>
              </a:rPr>
              <a:t> 44–54, 2014.</a:t>
            </a:r>
          </a:p>
          <a:p>
            <a:pPr marL="171450" indent="-171450">
              <a:buFont typeface="Arial"/>
              <a:buChar char="•"/>
            </a:pPr>
            <a:r>
              <a:rPr lang="en-US" sz="800" err="1">
                <a:latin typeface="Calibri"/>
                <a:ea typeface="Calibri"/>
                <a:cs typeface="Calibri"/>
              </a:rPr>
              <a:t>Haicheng</a:t>
            </a:r>
            <a:r>
              <a:rPr lang="en-US" sz="800">
                <a:latin typeface="Calibri"/>
                <a:ea typeface="Calibri"/>
                <a:cs typeface="Calibri"/>
              </a:rPr>
              <a:t> Wu. Acceleration and execution of relational queries using general purpose graphics processingunit (GPGPU). PhD thesis, Georgia Institute of Technology, 2015.</a:t>
            </a:r>
          </a:p>
        </p:txBody>
      </p:sp>
    </p:spTree>
    <p:extLst>
      <p:ext uri="{BB962C8B-B14F-4D97-AF65-F5344CB8AC3E}">
        <p14:creationId xmlns:p14="http://schemas.microsoft.com/office/powerpoint/2010/main" val="414365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227965" indent="-227965"/>
            <a:r>
              <a:rPr lang="en-US">
                <a:latin typeface="Proxima Nova Rg"/>
              </a:rPr>
              <a:t>Expedites rule coverage on GPUs for healthcare records data</a:t>
            </a:r>
          </a:p>
          <a:p>
            <a:pPr marL="227965" indent="-227965"/>
            <a:r>
              <a:rPr lang="en-US">
                <a:latin typeface="Proxima Nova Rg"/>
              </a:rPr>
              <a:t>Outperforms </a:t>
            </a:r>
            <a:r>
              <a:rPr lang="en-US">
                <a:solidFill>
                  <a:srgbClr val="FF0000"/>
                </a:solidFill>
                <a:latin typeface="Proxima Nova Rg"/>
              </a:rPr>
              <a:t>75%</a:t>
            </a:r>
            <a:r>
              <a:rPr lang="en-US">
                <a:latin typeface="Proxima Nova Rg"/>
              </a:rPr>
              <a:t> of applications over multi-core CPU systems</a:t>
            </a:r>
          </a:p>
          <a:p>
            <a:pPr marL="227965" indent="-227965"/>
            <a:r>
              <a:rPr lang="en-US">
                <a:latin typeface="Proxima Nova Rg"/>
              </a:rPr>
              <a:t>Duplicate tuples not efficiently managed and GPU memory overflows</a:t>
            </a:r>
            <a:endParaRPr lang="en-US"/>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Join on GPUs: Relational Learning Framework</a:t>
            </a:r>
            <a:endParaRPr lang="en-US"/>
          </a:p>
        </p:txBody>
      </p:sp>
      <p:sp>
        <p:nvSpPr>
          <p:cNvPr id="4" name="Slide Number Placeholder 3">
            <a:extLst>
              <a:ext uri="{FF2B5EF4-FFF2-40B4-BE49-F238E27FC236}">
                <a16:creationId xmlns:a16="http://schemas.microsoft.com/office/drawing/2014/main" id="{2C517A43-1C7B-DBA1-31F7-DF3CD22FAD7D}"/>
              </a:ext>
            </a:extLst>
          </p:cNvPr>
          <p:cNvSpPr>
            <a:spLocks noGrp="1"/>
          </p:cNvSpPr>
          <p:nvPr>
            <p:ph type="sldNum" sz="quarter" idx="4"/>
          </p:nvPr>
        </p:nvSpPr>
        <p:spPr/>
        <p:txBody>
          <a:bodyPr/>
          <a:lstStyle/>
          <a:p>
            <a:fld id="{54797FC3-DC33-DA47-95F6-F7EB925D69E8}" type="slidenum">
              <a:rPr lang="en-US" smtClean="0"/>
              <a:pPr/>
              <a:t>29</a:t>
            </a:fld>
            <a:endParaRPr lang="en-US"/>
          </a:p>
        </p:txBody>
      </p:sp>
      <p:sp>
        <p:nvSpPr>
          <p:cNvPr id="5" name="Footer Placeholder 4">
            <a:extLst>
              <a:ext uri="{FF2B5EF4-FFF2-40B4-BE49-F238E27FC236}">
                <a16:creationId xmlns:a16="http://schemas.microsoft.com/office/drawing/2014/main" id="{40B124EA-7912-DC1F-78C7-917CBC585A9A}"/>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7FA79331-81FE-EB65-94CD-C0C72484E279}"/>
              </a:ext>
            </a:extLst>
          </p:cNvPr>
          <p:cNvSpPr txBox="1"/>
          <p:nvPr/>
        </p:nvSpPr>
        <p:spPr>
          <a:xfrm>
            <a:off x="634843" y="6164679"/>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Carlos Alberto </a:t>
            </a:r>
            <a:r>
              <a:rPr lang="en-US" sz="800" err="1">
                <a:latin typeface="Calibri"/>
                <a:ea typeface="Calibri"/>
                <a:cs typeface="Calibri"/>
              </a:rPr>
              <a:t>Mart´ınez</a:t>
            </a:r>
            <a:r>
              <a:rPr lang="en-US" sz="800">
                <a:latin typeface="Calibri"/>
                <a:ea typeface="Calibri"/>
                <a:cs typeface="Calibri"/>
              </a:rPr>
              <a:t>-Angeles, </a:t>
            </a:r>
            <a:r>
              <a:rPr lang="en-US" sz="800" err="1">
                <a:latin typeface="Calibri"/>
                <a:ea typeface="Calibri"/>
                <a:cs typeface="Calibri"/>
              </a:rPr>
              <a:t>Haicheng</a:t>
            </a:r>
            <a:r>
              <a:rPr lang="en-US" sz="800">
                <a:latin typeface="Calibri"/>
                <a:ea typeface="Calibri"/>
                <a:cs typeface="Calibri"/>
              </a:rPr>
              <a:t> Wu, </a:t>
            </a:r>
            <a:r>
              <a:rPr lang="en-US" sz="800" err="1">
                <a:latin typeface="Calibri"/>
                <a:ea typeface="Calibri"/>
                <a:cs typeface="Calibri"/>
              </a:rPr>
              <a:t>Inˆes</a:t>
            </a:r>
            <a:r>
              <a:rPr lang="en-US" sz="800">
                <a:latin typeface="Calibri"/>
                <a:ea typeface="Calibri"/>
                <a:cs typeface="Calibri"/>
              </a:rPr>
              <a:t> Dutra, </a:t>
            </a:r>
            <a:r>
              <a:rPr lang="en-US" sz="800" err="1">
                <a:latin typeface="Calibri"/>
                <a:ea typeface="Calibri"/>
                <a:cs typeface="Calibri"/>
              </a:rPr>
              <a:t>V´ıtor</a:t>
            </a:r>
            <a:r>
              <a:rPr lang="en-US" sz="800">
                <a:latin typeface="Calibri"/>
                <a:ea typeface="Calibri"/>
                <a:cs typeface="Calibri"/>
              </a:rPr>
              <a:t> Santos Costa, and Jorge </a:t>
            </a:r>
            <a:r>
              <a:rPr lang="en-US" sz="800" err="1">
                <a:latin typeface="Calibri"/>
                <a:ea typeface="Calibri"/>
                <a:cs typeface="Calibri"/>
              </a:rPr>
              <a:t>BuenabadCh´avez</a:t>
            </a:r>
            <a:r>
              <a:rPr lang="en-US" sz="800">
                <a:latin typeface="Calibri"/>
                <a:ea typeface="Calibri"/>
                <a:cs typeface="Calibri"/>
              </a:rPr>
              <a:t>. Relational learning with </a:t>
            </a:r>
            <a:r>
              <a:rPr lang="en-US" sz="800" err="1">
                <a:latin typeface="Calibri"/>
                <a:ea typeface="Calibri"/>
                <a:cs typeface="Calibri"/>
              </a:rPr>
              <a:t>gpus</a:t>
            </a:r>
            <a:r>
              <a:rPr lang="en-US" sz="800">
                <a:latin typeface="Calibri"/>
                <a:ea typeface="Calibri"/>
                <a:cs typeface="Calibri"/>
              </a:rPr>
              <a:t>: Accelerating rule coverage. International Journal of </a:t>
            </a:r>
            <a:r>
              <a:rPr lang="en-US" sz="800" err="1">
                <a:latin typeface="Calibri"/>
                <a:ea typeface="Calibri"/>
                <a:cs typeface="Calibri"/>
              </a:rPr>
              <a:t>ParallelProgramming</a:t>
            </a:r>
            <a:r>
              <a:rPr lang="en-US" sz="800">
                <a:latin typeface="Calibri"/>
                <a:ea typeface="Calibri"/>
                <a:cs typeface="Calibri"/>
              </a:rPr>
              <a:t>, 44(3):663–685, 2016</a:t>
            </a:r>
          </a:p>
        </p:txBody>
      </p:sp>
    </p:spTree>
    <p:extLst>
      <p:ext uri="{BB962C8B-B14F-4D97-AF65-F5344CB8AC3E}">
        <p14:creationId xmlns:p14="http://schemas.microsoft.com/office/powerpoint/2010/main" val="3753349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smtClean="0"/>
              <a:pPr/>
              <a:t>3</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err="1">
                <a:solidFill>
                  <a:schemeClr val="tx1"/>
                </a:solidFill>
              </a:rPr>
              <a:t>Exascale</a:t>
            </a:r>
            <a:r>
              <a:rPr lang="en-US" b="1">
                <a:solidFill>
                  <a:schemeClr val="tx1"/>
                </a:solidFill>
              </a:rPr>
              <a:t> Computing</a:t>
            </a:r>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Declarative Analytics using Datalog Applications</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4061673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a:xfrm>
            <a:off x="536364" y="476722"/>
            <a:ext cx="10636465" cy="768545"/>
          </a:xfrm>
        </p:spPr>
        <p:txBody>
          <a:bodyPr anchor="ctr">
            <a:normAutofit/>
          </a:bodyPr>
          <a:lstStyle/>
          <a:p>
            <a:r>
              <a:rPr lang="en-US"/>
              <a:t>Join on GPUs: Control Flow Analysis (CFA)</a:t>
            </a:r>
          </a:p>
        </p:txBody>
      </p:sp>
      <p:sp>
        <p:nvSpPr>
          <p:cNvPr id="4" name="Slide Number Placeholder 3">
            <a:extLst>
              <a:ext uri="{FF2B5EF4-FFF2-40B4-BE49-F238E27FC236}">
                <a16:creationId xmlns:a16="http://schemas.microsoft.com/office/drawing/2014/main" id="{2C517A43-1C7B-DBA1-31F7-DF3CD22FAD7D}"/>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30</a:t>
            </a:fld>
            <a:endParaRPr lang="en-US"/>
          </a:p>
        </p:txBody>
      </p:sp>
      <p:sp>
        <p:nvSpPr>
          <p:cNvPr id="5" name="Footer Placeholder 4">
            <a:extLst>
              <a:ext uri="{FF2B5EF4-FFF2-40B4-BE49-F238E27FC236}">
                <a16:creationId xmlns:a16="http://schemas.microsoft.com/office/drawing/2014/main" id="{40B124EA-7912-DC1F-78C7-917CBC585A9A}"/>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8" name="Content Placeholder 1">
            <a:extLst>
              <a:ext uri="{FF2B5EF4-FFF2-40B4-BE49-F238E27FC236}">
                <a16:creationId xmlns:a16="http://schemas.microsoft.com/office/drawing/2014/main" id="{0B81B75A-0EF0-3ACE-CB05-C1D192B5685B}"/>
              </a:ext>
            </a:extLst>
          </p:cNvPr>
          <p:cNvGraphicFramePr>
            <a:graphicFrameLocks noGrp="1"/>
          </p:cNvGraphicFramePr>
          <p:nvPr>
            <p:ph idx="1"/>
            <p:extLst>
              <p:ext uri="{D42A27DB-BD31-4B8C-83A1-F6EECF244321}">
                <p14:modId xmlns:p14="http://schemas.microsoft.com/office/powerpoint/2010/main" val="3885830774"/>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
            <a:extLst>
              <a:ext uri="{FF2B5EF4-FFF2-40B4-BE49-F238E27FC236}">
                <a16:creationId xmlns:a16="http://schemas.microsoft.com/office/drawing/2014/main" id="{600FD658-4A6D-CD18-F529-BE30D8277BB6}"/>
              </a:ext>
            </a:extLst>
          </p:cNvPr>
          <p:cNvSpPr txBox="1"/>
          <p:nvPr/>
        </p:nvSpPr>
        <p:spPr>
          <a:xfrm>
            <a:off x="634843" y="6175117"/>
            <a:ext cx="10838996" cy="21544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THOMAS GILRAY and SIDHARTH KUMAR. Toward parallel </a:t>
            </a:r>
            <a:r>
              <a:rPr lang="en-US" sz="800" err="1">
                <a:latin typeface="Calibri"/>
                <a:ea typeface="Calibri"/>
                <a:cs typeface="Calibri"/>
              </a:rPr>
              <a:t>cfa</a:t>
            </a:r>
            <a:r>
              <a:rPr lang="en-US" sz="800">
                <a:latin typeface="Calibri"/>
                <a:ea typeface="Calibri"/>
                <a:cs typeface="Calibri"/>
              </a:rPr>
              <a:t> with </a:t>
            </a:r>
            <a:r>
              <a:rPr lang="en-US" sz="800" err="1">
                <a:latin typeface="Calibri"/>
                <a:ea typeface="Calibri"/>
                <a:cs typeface="Calibri"/>
              </a:rPr>
              <a:t>datalog</a:t>
            </a:r>
            <a:r>
              <a:rPr lang="en-US" sz="800">
                <a:latin typeface="Calibri"/>
                <a:ea typeface="Calibri"/>
                <a:cs typeface="Calibri"/>
              </a:rPr>
              <a:t>, </a:t>
            </a:r>
            <a:r>
              <a:rPr lang="en-US" sz="800" err="1">
                <a:latin typeface="Calibri"/>
                <a:ea typeface="Calibri"/>
                <a:cs typeface="Calibri"/>
              </a:rPr>
              <a:t>mpi</a:t>
            </a:r>
            <a:r>
              <a:rPr lang="en-US" sz="800">
                <a:latin typeface="Calibri"/>
                <a:ea typeface="Calibri"/>
                <a:cs typeface="Calibri"/>
              </a:rPr>
              <a:t>, and </a:t>
            </a:r>
            <a:r>
              <a:rPr lang="en-US" sz="800" err="1">
                <a:latin typeface="Calibri"/>
                <a:ea typeface="Calibri"/>
                <a:cs typeface="Calibri"/>
              </a:rPr>
              <a:t>cuda</a:t>
            </a:r>
            <a:r>
              <a:rPr lang="en-US" sz="800">
                <a:latin typeface="Calibri"/>
                <a:ea typeface="Calibri"/>
                <a:cs typeface="Calibri"/>
              </a:rPr>
              <a:t>. </a:t>
            </a:r>
            <a:r>
              <a:rPr lang="en-US" sz="800" err="1">
                <a:latin typeface="Calibri"/>
                <a:ea typeface="Calibri"/>
                <a:cs typeface="Calibri"/>
              </a:rPr>
              <a:t>InScheme</a:t>
            </a:r>
            <a:r>
              <a:rPr lang="en-US" sz="800">
                <a:latin typeface="Calibri"/>
                <a:ea typeface="Calibri"/>
                <a:cs typeface="Calibri"/>
              </a:rPr>
              <a:t> and Functional Programming Workshop, 2017.</a:t>
            </a:r>
            <a:endParaRPr lang="en-US"/>
          </a:p>
        </p:txBody>
      </p:sp>
    </p:spTree>
    <p:extLst>
      <p:ext uri="{BB962C8B-B14F-4D97-AF65-F5344CB8AC3E}">
        <p14:creationId xmlns:p14="http://schemas.microsoft.com/office/powerpoint/2010/main" val="4228291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227965" indent="-227965"/>
            <a:r>
              <a:rPr lang="en-US">
                <a:latin typeface="Proxima Nova Rg"/>
              </a:rPr>
              <a:t>Jünger et al. presented a single-node multi-GPU hashing for </a:t>
            </a:r>
            <a:r>
              <a:rPr lang="en-US" err="1">
                <a:latin typeface="Proxima Nova Rg"/>
              </a:rPr>
              <a:t>hashjoin</a:t>
            </a:r>
            <a:endParaRPr lang="en-US">
              <a:latin typeface="Proxima Nova Rg"/>
            </a:endParaRPr>
          </a:p>
          <a:p>
            <a:pPr marL="227965" indent="-227965"/>
            <a:r>
              <a:rPr lang="en-US">
                <a:latin typeface="Proxima Nova Rg"/>
              </a:rPr>
              <a:t>Attained better memory coalescing</a:t>
            </a:r>
          </a:p>
          <a:p>
            <a:pPr marL="227965" indent="-227965"/>
            <a:r>
              <a:rPr lang="en-US" err="1">
                <a:latin typeface="Proxima Nova Rg"/>
              </a:rPr>
              <a:t>Hashtable</a:t>
            </a:r>
            <a:r>
              <a:rPr lang="en-US">
                <a:latin typeface="Proxima Nova Rg"/>
              </a:rPr>
              <a:t> insertion rate:</a:t>
            </a:r>
          </a:p>
          <a:p>
            <a:pPr marL="685165" lvl="1" indent="-227965"/>
            <a:r>
              <a:rPr lang="en-US">
                <a:latin typeface="Proxima Nova Rg"/>
              </a:rPr>
              <a:t>1.4B keys/sec (single GPU)</a:t>
            </a:r>
          </a:p>
          <a:p>
            <a:pPr marL="685165" lvl="1" indent="-227965"/>
            <a:r>
              <a:rPr lang="en-US">
                <a:latin typeface="Proxima Nova Rg"/>
              </a:rPr>
              <a:t>4.3B keys/sec (4 GPUs) </a:t>
            </a:r>
          </a:p>
          <a:p>
            <a:pPr marL="227965" indent="-227965"/>
            <a:r>
              <a:rPr lang="en-US">
                <a:latin typeface="Proxima Nova Rg"/>
              </a:rPr>
              <a:t>32 bit keys only with no deduplication</a:t>
            </a:r>
          </a:p>
          <a:p>
            <a:pPr marL="227965" indent="-227965"/>
            <a:r>
              <a:rPr lang="en-US">
                <a:latin typeface="Proxima Nova Rg"/>
              </a:rPr>
              <a:t>Incremental study: </a:t>
            </a:r>
            <a:r>
              <a:rPr lang="en-US" err="1">
                <a:solidFill>
                  <a:srgbClr val="FF0000"/>
                </a:solidFill>
                <a:latin typeface="Proxima Nova Rg"/>
              </a:rPr>
              <a:t>WarpCore</a:t>
            </a:r>
            <a:r>
              <a:rPr lang="en-US">
                <a:solidFill>
                  <a:srgbClr val="FF0000"/>
                </a:solidFill>
                <a:latin typeface="Proxima Nova Rg"/>
              </a:rPr>
              <a:t> </a:t>
            </a:r>
            <a:r>
              <a:rPr lang="en-US">
                <a:latin typeface="Proxima Nova Rg"/>
              </a:rPr>
              <a:t>supports 64 bit keys</a:t>
            </a:r>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Join on GPUs: </a:t>
            </a:r>
            <a:r>
              <a:rPr lang="en-US" err="1">
                <a:latin typeface="Proxima Nova Rg"/>
              </a:rPr>
              <a:t>WarpDrive</a:t>
            </a:r>
            <a:endParaRPr lang="en-US" err="1"/>
          </a:p>
        </p:txBody>
      </p:sp>
      <p:sp>
        <p:nvSpPr>
          <p:cNvPr id="4" name="Slide Number Placeholder 3">
            <a:extLst>
              <a:ext uri="{FF2B5EF4-FFF2-40B4-BE49-F238E27FC236}">
                <a16:creationId xmlns:a16="http://schemas.microsoft.com/office/drawing/2014/main" id="{2C517A43-1C7B-DBA1-31F7-DF3CD22FAD7D}"/>
              </a:ext>
            </a:extLst>
          </p:cNvPr>
          <p:cNvSpPr>
            <a:spLocks noGrp="1"/>
          </p:cNvSpPr>
          <p:nvPr>
            <p:ph type="sldNum" sz="quarter" idx="4"/>
          </p:nvPr>
        </p:nvSpPr>
        <p:spPr/>
        <p:txBody>
          <a:bodyPr/>
          <a:lstStyle/>
          <a:p>
            <a:fld id="{54797FC3-DC33-DA47-95F6-F7EB925D69E8}" type="slidenum">
              <a:rPr lang="en-US" smtClean="0"/>
              <a:pPr/>
              <a:t>31</a:t>
            </a:fld>
            <a:endParaRPr lang="en-US"/>
          </a:p>
        </p:txBody>
      </p:sp>
      <p:sp>
        <p:nvSpPr>
          <p:cNvPr id="5" name="Footer Placeholder 4">
            <a:extLst>
              <a:ext uri="{FF2B5EF4-FFF2-40B4-BE49-F238E27FC236}">
                <a16:creationId xmlns:a16="http://schemas.microsoft.com/office/drawing/2014/main" id="{40B124EA-7912-DC1F-78C7-917CBC585A9A}"/>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7FA79331-81FE-EB65-94CD-C0C72484E279}"/>
              </a:ext>
            </a:extLst>
          </p:cNvPr>
          <p:cNvSpPr txBox="1"/>
          <p:nvPr/>
        </p:nvSpPr>
        <p:spPr>
          <a:xfrm>
            <a:off x="582651" y="5924596"/>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dirty="0">
                <a:latin typeface="Calibri"/>
                <a:ea typeface="Calibri"/>
                <a:cs typeface="Calibri"/>
              </a:rPr>
              <a:t>Daniel </a:t>
            </a:r>
            <a:r>
              <a:rPr lang="en-US" sz="800" dirty="0" err="1">
                <a:latin typeface="Calibri"/>
                <a:ea typeface="Calibri"/>
                <a:cs typeface="Calibri"/>
              </a:rPr>
              <a:t>J¨unger</a:t>
            </a:r>
            <a:r>
              <a:rPr lang="en-US" sz="800" dirty="0">
                <a:latin typeface="Calibri"/>
                <a:ea typeface="Calibri"/>
                <a:cs typeface="Calibri"/>
              </a:rPr>
              <a:t>, Christian Hundt, and Bertil Schmidt. </a:t>
            </a:r>
            <a:r>
              <a:rPr lang="en-US" sz="800" dirty="0" err="1">
                <a:latin typeface="Calibri"/>
                <a:ea typeface="Calibri"/>
                <a:cs typeface="Calibri"/>
              </a:rPr>
              <a:t>Warpdrive</a:t>
            </a:r>
            <a:r>
              <a:rPr lang="en-US" sz="800" dirty="0">
                <a:latin typeface="Calibri"/>
                <a:ea typeface="Calibri"/>
                <a:cs typeface="Calibri"/>
              </a:rPr>
              <a:t>: Massively parallel hashing on </a:t>
            </a:r>
            <a:r>
              <a:rPr lang="en-US" sz="800" dirty="0" err="1">
                <a:latin typeface="Calibri"/>
                <a:ea typeface="Calibri"/>
                <a:cs typeface="Calibri"/>
              </a:rPr>
              <a:t>multigpu</a:t>
            </a:r>
            <a:r>
              <a:rPr lang="en-US" sz="800" dirty="0">
                <a:latin typeface="Calibri"/>
                <a:ea typeface="Calibri"/>
                <a:cs typeface="Calibri"/>
              </a:rPr>
              <a:t> nodes. In 2018 IEEE International Parallel and Distributed Processing Symposium (IPDPS), pages441–450. IEEE, 2018.</a:t>
            </a:r>
            <a:endParaRPr lang="en-US" dirty="0">
              <a:ea typeface="Calibri"/>
              <a:cs typeface="Calibri"/>
            </a:endParaRPr>
          </a:p>
          <a:p>
            <a:pPr marL="171450" indent="-171450">
              <a:buFont typeface="Arial"/>
              <a:buChar char="•"/>
            </a:pPr>
            <a:r>
              <a:rPr lang="en-US" sz="800" dirty="0">
                <a:latin typeface="Calibri"/>
                <a:cs typeface="Calibri"/>
              </a:rPr>
              <a:t>Daniel </a:t>
            </a:r>
            <a:r>
              <a:rPr lang="en-US" sz="800" dirty="0" err="1">
                <a:latin typeface="Calibri"/>
                <a:cs typeface="Calibri"/>
              </a:rPr>
              <a:t>J¨unger</a:t>
            </a:r>
            <a:r>
              <a:rPr lang="en-US" sz="800" dirty="0">
                <a:latin typeface="Calibri"/>
                <a:cs typeface="Calibri"/>
              </a:rPr>
              <a:t>, Robin Kobus, </a:t>
            </a:r>
            <a:r>
              <a:rPr lang="en-US" sz="800" dirty="0" err="1">
                <a:latin typeface="Calibri"/>
                <a:cs typeface="Calibri"/>
              </a:rPr>
              <a:t>Andr´e</a:t>
            </a:r>
            <a:r>
              <a:rPr lang="en-US" sz="800" dirty="0">
                <a:latin typeface="Calibri"/>
                <a:cs typeface="Calibri"/>
              </a:rPr>
              <a:t> </a:t>
            </a:r>
            <a:r>
              <a:rPr lang="en-US" sz="800" dirty="0" err="1">
                <a:latin typeface="Calibri"/>
                <a:cs typeface="Calibri"/>
              </a:rPr>
              <a:t>M¨uller</a:t>
            </a:r>
            <a:r>
              <a:rPr lang="en-US" sz="800" dirty="0">
                <a:latin typeface="Calibri"/>
                <a:cs typeface="Calibri"/>
              </a:rPr>
              <a:t>, Christian Hundt, Kai Xu, Weiguo Liu, and Bertil </a:t>
            </a:r>
            <a:r>
              <a:rPr lang="en-US" sz="800" dirty="0" err="1">
                <a:latin typeface="Calibri"/>
                <a:cs typeface="Calibri"/>
              </a:rPr>
              <a:t>Schmidt.Warpcore</a:t>
            </a:r>
            <a:r>
              <a:rPr lang="en-US" sz="800" dirty="0">
                <a:latin typeface="Calibri"/>
                <a:cs typeface="Calibri"/>
              </a:rPr>
              <a:t>: A library for fast hash tables on </a:t>
            </a:r>
            <a:r>
              <a:rPr lang="en-US" sz="800" dirty="0" err="1">
                <a:latin typeface="Calibri"/>
                <a:cs typeface="Calibri"/>
              </a:rPr>
              <a:t>gpus</a:t>
            </a:r>
            <a:r>
              <a:rPr lang="en-US" sz="800" dirty="0">
                <a:latin typeface="Calibri"/>
                <a:cs typeface="Calibri"/>
              </a:rPr>
              <a:t>. In 2020 IEEE 27th International Conference on </a:t>
            </a:r>
            <a:r>
              <a:rPr lang="en-US" sz="800" dirty="0" err="1">
                <a:latin typeface="Calibri"/>
                <a:cs typeface="Calibri"/>
              </a:rPr>
              <a:t>HighPerformance</a:t>
            </a:r>
            <a:r>
              <a:rPr lang="en-US" sz="800" dirty="0">
                <a:latin typeface="Calibri"/>
                <a:cs typeface="Calibri"/>
              </a:rPr>
              <a:t> Computing, Data, and Analytics (</a:t>
            </a:r>
            <a:r>
              <a:rPr lang="en-US" sz="800" dirty="0" err="1">
                <a:latin typeface="Calibri"/>
                <a:cs typeface="Calibri"/>
              </a:rPr>
              <a:t>HiPC</a:t>
            </a:r>
            <a:r>
              <a:rPr lang="en-US" sz="800" dirty="0">
                <a:latin typeface="Calibri"/>
                <a:cs typeface="Calibri"/>
              </a:rPr>
              <a:t>), pages 11–20, 2020.</a:t>
            </a:r>
          </a:p>
        </p:txBody>
      </p:sp>
    </p:spTree>
    <p:extLst>
      <p:ext uri="{BB962C8B-B14F-4D97-AF65-F5344CB8AC3E}">
        <p14:creationId xmlns:p14="http://schemas.microsoft.com/office/powerpoint/2010/main" val="1091026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227965" indent="-227965"/>
            <a:r>
              <a:rPr lang="en-US">
                <a:latin typeface="Proxima Nova Rg"/>
              </a:rPr>
              <a:t>Zinn et al. presented multi-GPUs join with secondary storage support</a:t>
            </a:r>
          </a:p>
          <a:p>
            <a:pPr marL="227965" indent="-227965"/>
            <a:r>
              <a:rPr lang="en-US">
                <a:latin typeface="Proxima Nova Rg"/>
              </a:rPr>
              <a:t>Focused on triangle counting problem</a:t>
            </a:r>
          </a:p>
          <a:p>
            <a:pPr marL="227965" indent="-227965"/>
            <a:r>
              <a:rPr lang="en-US">
                <a:latin typeface="Proxima Nova Rg"/>
              </a:rPr>
              <a:t>Allow overfitting global GPU memory with </a:t>
            </a:r>
            <a:r>
              <a:rPr lang="en-US">
                <a:solidFill>
                  <a:srgbClr val="FF0000"/>
                </a:solidFill>
                <a:latin typeface="Proxima Nova Rg"/>
              </a:rPr>
              <a:t>SSD</a:t>
            </a:r>
            <a:r>
              <a:rPr lang="en-US">
                <a:latin typeface="Proxima Nova Rg"/>
              </a:rPr>
              <a:t> storage</a:t>
            </a:r>
          </a:p>
          <a:p>
            <a:pPr marL="227965" indent="-227965"/>
            <a:r>
              <a:rPr lang="en-US">
                <a:latin typeface="Proxima Nova Rg"/>
              </a:rPr>
              <a:t>Leapfrog </a:t>
            </a:r>
            <a:r>
              <a:rPr lang="en-US" err="1">
                <a:latin typeface="Proxima Nova Rg"/>
              </a:rPr>
              <a:t>Triejoin</a:t>
            </a:r>
            <a:r>
              <a:rPr lang="en-US">
                <a:latin typeface="Proxima Nova Rg"/>
              </a:rPr>
              <a:t> (LFTJ) algorithm: a worst-case-optimal algorithm</a:t>
            </a:r>
          </a:p>
          <a:p>
            <a:pPr marL="227965" indent="-227965"/>
            <a:r>
              <a:rPr lang="en-US">
                <a:latin typeface="Proxima Nova Rg"/>
              </a:rPr>
              <a:t>No mention of multi-node heterogeneous systems</a:t>
            </a:r>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Join on GPUs: Secondary storage</a:t>
            </a:r>
            <a:endParaRPr lang="en-US" err="1"/>
          </a:p>
        </p:txBody>
      </p:sp>
      <p:sp>
        <p:nvSpPr>
          <p:cNvPr id="4" name="Slide Number Placeholder 3">
            <a:extLst>
              <a:ext uri="{FF2B5EF4-FFF2-40B4-BE49-F238E27FC236}">
                <a16:creationId xmlns:a16="http://schemas.microsoft.com/office/drawing/2014/main" id="{2C517A43-1C7B-DBA1-31F7-DF3CD22FAD7D}"/>
              </a:ext>
            </a:extLst>
          </p:cNvPr>
          <p:cNvSpPr>
            <a:spLocks noGrp="1"/>
          </p:cNvSpPr>
          <p:nvPr>
            <p:ph type="sldNum" sz="quarter" idx="4"/>
          </p:nvPr>
        </p:nvSpPr>
        <p:spPr/>
        <p:txBody>
          <a:bodyPr/>
          <a:lstStyle/>
          <a:p>
            <a:fld id="{54797FC3-DC33-DA47-95F6-F7EB925D69E8}" type="slidenum">
              <a:rPr lang="en-US" smtClean="0"/>
              <a:pPr/>
              <a:t>32</a:t>
            </a:fld>
            <a:endParaRPr lang="en-US"/>
          </a:p>
        </p:txBody>
      </p:sp>
      <p:sp>
        <p:nvSpPr>
          <p:cNvPr id="5" name="Footer Placeholder 4">
            <a:extLst>
              <a:ext uri="{FF2B5EF4-FFF2-40B4-BE49-F238E27FC236}">
                <a16:creationId xmlns:a16="http://schemas.microsoft.com/office/drawing/2014/main" id="{40B124EA-7912-DC1F-78C7-917CBC585A9A}"/>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7FA79331-81FE-EB65-94CD-C0C72484E279}"/>
              </a:ext>
            </a:extLst>
          </p:cNvPr>
          <p:cNvSpPr txBox="1"/>
          <p:nvPr/>
        </p:nvSpPr>
        <p:spPr>
          <a:xfrm>
            <a:off x="572213" y="6039418"/>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Daniel Zinn</a:t>
            </a:r>
            <a:r>
              <a:rPr lang="en-US" sz="800">
                <a:latin typeface="Calibri"/>
                <a:cs typeface="Calibri"/>
              </a:rPr>
              <a:t>, </a:t>
            </a:r>
            <a:r>
              <a:rPr lang="en-US" sz="800" err="1">
                <a:latin typeface="Calibri"/>
                <a:cs typeface="Calibri"/>
              </a:rPr>
              <a:t>Haicheng</a:t>
            </a:r>
            <a:r>
              <a:rPr lang="en-US" sz="800">
                <a:latin typeface="Calibri"/>
                <a:cs typeface="Calibri"/>
              </a:rPr>
              <a:t> Wu, </a:t>
            </a:r>
            <a:r>
              <a:rPr lang="en-US" sz="800" err="1">
                <a:latin typeface="Calibri"/>
                <a:cs typeface="Calibri"/>
              </a:rPr>
              <a:t>Jin</a:t>
            </a:r>
            <a:r>
              <a:rPr lang="en-US" sz="800">
                <a:latin typeface="Calibri"/>
                <a:cs typeface="Calibri"/>
              </a:rPr>
              <a:t> Wang, </a:t>
            </a:r>
            <a:r>
              <a:rPr lang="en-US" sz="800" err="1">
                <a:latin typeface="Calibri"/>
                <a:cs typeface="Calibri"/>
              </a:rPr>
              <a:t>Molham</a:t>
            </a:r>
            <a:r>
              <a:rPr lang="en-US" sz="800">
                <a:latin typeface="Calibri"/>
                <a:cs typeface="Calibri"/>
              </a:rPr>
              <a:t> Aref, and Sudhakar Yalamanchili. General-purpose </a:t>
            </a:r>
            <a:r>
              <a:rPr lang="en-US" sz="800" err="1">
                <a:latin typeface="Calibri"/>
                <a:cs typeface="Calibri"/>
              </a:rPr>
              <a:t>joinalgorithms</a:t>
            </a:r>
            <a:r>
              <a:rPr lang="en-US" sz="800">
                <a:latin typeface="Calibri"/>
                <a:cs typeface="Calibri"/>
              </a:rPr>
              <a:t> for large graph triangle listing on heterogeneous systems. In Proceedings of the 9th </a:t>
            </a:r>
            <a:r>
              <a:rPr lang="en-US" sz="800" err="1">
                <a:latin typeface="Calibri"/>
                <a:cs typeface="Calibri"/>
              </a:rPr>
              <a:t>AnnualWorkshop</a:t>
            </a:r>
            <a:r>
              <a:rPr lang="en-US" sz="800">
                <a:latin typeface="Calibri"/>
                <a:cs typeface="Calibri"/>
              </a:rPr>
              <a:t> on General Purpose Processing Using Graphics Processing Unit, pages 12–21, 2016.</a:t>
            </a:r>
            <a:endParaRPr lang="en-US">
              <a:latin typeface="Calibri"/>
              <a:cs typeface="Calibri"/>
            </a:endParaRPr>
          </a:p>
        </p:txBody>
      </p:sp>
    </p:spTree>
    <p:extLst>
      <p:ext uri="{BB962C8B-B14F-4D97-AF65-F5344CB8AC3E}">
        <p14:creationId xmlns:p14="http://schemas.microsoft.com/office/powerpoint/2010/main" val="195790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Parallel Join </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smtClean="0"/>
              <a:pPr/>
              <a:t>33</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9" name="Rectangle 8">
            <a:extLst>
              <a:ext uri="{FF2B5EF4-FFF2-40B4-BE49-F238E27FC236}">
                <a16:creationId xmlns:a16="http://schemas.microsoft.com/office/drawing/2014/main" id="{E3B3FC3C-172A-8491-F832-306FF219ABC5}"/>
              </a:ext>
            </a:extLst>
          </p:cNvPr>
          <p:cNvSpPr/>
          <p:nvPr/>
        </p:nvSpPr>
        <p:spPr>
          <a:xfrm>
            <a:off x="3163148" y="2039681"/>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Parallel Join</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1736424" y="3432671"/>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Algorithms</a:t>
            </a:r>
            <a:endParaRPr lang="en-US"/>
          </a:p>
        </p:txBody>
      </p:sp>
      <p:sp>
        <p:nvSpPr>
          <p:cNvPr id="2" name="Rectangle 1">
            <a:extLst>
              <a:ext uri="{FF2B5EF4-FFF2-40B4-BE49-F238E27FC236}">
                <a16:creationId xmlns:a16="http://schemas.microsoft.com/office/drawing/2014/main" id="{69594C4B-2ECF-EC1E-B451-85279D764246}"/>
              </a:ext>
            </a:extLst>
          </p:cNvPr>
          <p:cNvSpPr/>
          <p:nvPr/>
        </p:nvSpPr>
        <p:spPr>
          <a:xfrm>
            <a:off x="5097870" y="3432670"/>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Hardwares</a:t>
            </a:r>
            <a:endParaRPr lang="en-US"/>
          </a:p>
        </p:txBody>
      </p:sp>
      <p:sp>
        <p:nvSpPr>
          <p:cNvPr id="6" name="Rectangle 5">
            <a:extLst>
              <a:ext uri="{FF2B5EF4-FFF2-40B4-BE49-F238E27FC236}">
                <a16:creationId xmlns:a16="http://schemas.microsoft.com/office/drawing/2014/main" id="{BC6AA7BD-10CE-0BC8-6225-650E1B29CE37}"/>
              </a:ext>
            </a:extLst>
          </p:cNvPr>
          <p:cNvSpPr/>
          <p:nvPr/>
        </p:nvSpPr>
        <p:spPr>
          <a:xfrm>
            <a:off x="8362041" y="3427266"/>
            <a:ext cx="2752853"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Load balancing</a:t>
            </a:r>
          </a:p>
        </p:txBody>
      </p:sp>
    </p:spTree>
    <p:extLst>
      <p:ext uri="{BB962C8B-B14F-4D97-AF65-F5344CB8AC3E}">
        <p14:creationId xmlns:p14="http://schemas.microsoft.com/office/powerpoint/2010/main" val="526340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08EF49-718B-8318-A72D-0A5182901418}"/>
              </a:ext>
            </a:extLst>
          </p:cNvPr>
          <p:cNvSpPr>
            <a:spLocks noGrp="1"/>
          </p:cNvSpPr>
          <p:nvPr>
            <p:ph idx="1"/>
          </p:nvPr>
        </p:nvSpPr>
        <p:spPr/>
        <p:txBody>
          <a:bodyPr vert="horz" lIns="0" tIns="0" rIns="0" bIns="0" rtlCol="0" anchor="t">
            <a:normAutofit/>
          </a:bodyPr>
          <a:lstStyle/>
          <a:p>
            <a:pPr marL="227965" indent="-227965"/>
            <a:r>
              <a:rPr lang="en-US">
                <a:latin typeface="Proxima Nova Rg"/>
              </a:rPr>
              <a:t>Hash-tree-based join algorithm for distributed relational algebra</a:t>
            </a:r>
            <a:endParaRPr lang="en-US"/>
          </a:p>
          <a:p>
            <a:pPr marL="227965" indent="-227965"/>
            <a:r>
              <a:rPr lang="en-US">
                <a:latin typeface="Proxima Nova Rg"/>
              </a:rPr>
              <a:t>Scalable TC implementation on </a:t>
            </a:r>
            <a:r>
              <a:rPr lang="en-US">
                <a:solidFill>
                  <a:srgbClr val="FF0000"/>
                </a:solidFill>
                <a:latin typeface="Proxima Nova Rg"/>
              </a:rPr>
              <a:t>32K</a:t>
            </a:r>
            <a:r>
              <a:rPr lang="en-US">
                <a:latin typeface="Proxima Nova Rg"/>
              </a:rPr>
              <a:t> processes with size of </a:t>
            </a:r>
            <a:r>
              <a:rPr lang="en-US">
                <a:solidFill>
                  <a:srgbClr val="FF0000"/>
                </a:solidFill>
                <a:latin typeface="Proxima Nova Rg"/>
              </a:rPr>
              <a:t>276B</a:t>
            </a:r>
            <a:r>
              <a:rPr lang="en-US">
                <a:latin typeface="Proxima Nova Rg"/>
              </a:rPr>
              <a:t> edges</a:t>
            </a:r>
            <a:endParaRPr lang="en-US"/>
          </a:p>
          <a:p>
            <a:pPr marL="227965" indent="-227965"/>
            <a:r>
              <a:rPr lang="en-US">
                <a:latin typeface="Proxima Nova Rg"/>
              </a:rPr>
              <a:t>Utilize </a:t>
            </a:r>
            <a:r>
              <a:rPr lang="en-US" err="1">
                <a:solidFill>
                  <a:srgbClr val="FF0000"/>
                </a:solidFill>
                <a:latin typeface="Proxima Nova Rg"/>
              </a:rPr>
              <a:t>MPI_Alltoallv</a:t>
            </a:r>
            <a:r>
              <a:rPr lang="en-US">
                <a:latin typeface="Proxima Nova Rg"/>
              </a:rPr>
              <a:t> collective operation</a:t>
            </a:r>
            <a:endParaRPr lang="en-US"/>
          </a:p>
          <a:p>
            <a:pPr marL="227965" indent="-227965"/>
            <a:r>
              <a:rPr lang="en-US">
                <a:latin typeface="Proxima Nova Rg"/>
              </a:rPr>
              <a:t>Identified strong scaling for hash-tree union and join operations</a:t>
            </a:r>
            <a:endParaRPr lang="en-US"/>
          </a:p>
          <a:p>
            <a:pPr marL="227965" indent="-227965"/>
            <a:r>
              <a:rPr lang="en-US">
                <a:latin typeface="Proxima Nova Rg"/>
              </a:rPr>
              <a:t>Potential for improvement: adaptive load balancing and memory management</a:t>
            </a:r>
            <a:endParaRPr lang="en-US"/>
          </a:p>
        </p:txBody>
      </p:sp>
      <p:sp>
        <p:nvSpPr>
          <p:cNvPr id="3" name="Title 2">
            <a:extLst>
              <a:ext uri="{FF2B5EF4-FFF2-40B4-BE49-F238E27FC236}">
                <a16:creationId xmlns:a16="http://schemas.microsoft.com/office/drawing/2014/main" id="{9E2808E6-AC46-7BBC-FEC6-C69F7CA92854}"/>
              </a:ext>
            </a:extLst>
          </p:cNvPr>
          <p:cNvSpPr>
            <a:spLocks noGrp="1"/>
          </p:cNvSpPr>
          <p:nvPr>
            <p:ph type="title"/>
          </p:nvPr>
        </p:nvSpPr>
        <p:spPr/>
        <p:txBody>
          <a:bodyPr/>
          <a:lstStyle/>
          <a:p>
            <a:r>
              <a:rPr lang="en-US">
                <a:latin typeface="Proxima Nova Rg"/>
              </a:rPr>
              <a:t>Load Balancing Distributed Join</a:t>
            </a:r>
          </a:p>
        </p:txBody>
      </p:sp>
      <p:sp>
        <p:nvSpPr>
          <p:cNvPr id="4" name="Slide Number Placeholder 3">
            <a:extLst>
              <a:ext uri="{FF2B5EF4-FFF2-40B4-BE49-F238E27FC236}">
                <a16:creationId xmlns:a16="http://schemas.microsoft.com/office/drawing/2014/main" id="{05157427-9B88-35BE-900F-583768A20642}"/>
              </a:ext>
            </a:extLst>
          </p:cNvPr>
          <p:cNvSpPr>
            <a:spLocks noGrp="1"/>
          </p:cNvSpPr>
          <p:nvPr>
            <p:ph type="sldNum" sz="quarter" idx="4"/>
          </p:nvPr>
        </p:nvSpPr>
        <p:spPr/>
        <p:txBody>
          <a:bodyPr/>
          <a:lstStyle/>
          <a:p>
            <a:fld id="{54797FC3-DC33-DA47-95F6-F7EB925D69E8}" type="slidenum">
              <a:rPr lang="en-US" smtClean="0"/>
              <a:pPr/>
              <a:t>34</a:t>
            </a:fld>
            <a:endParaRPr lang="en-US"/>
          </a:p>
        </p:txBody>
      </p:sp>
      <p:sp>
        <p:nvSpPr>
          <p:cNvPr id="5" name="Footer Placeholder 4">
            <a:extLst>
              <a:ext uri="{FF2B5EF4-FFF2-40B4-BE49-F238E27FC236}">
                <a16:creationId xmlns:a16="http://schemas.microsoft.com/office/drawing/2014/main" id="{223E0766-4A90-9957-0891-1A74E2D57A4B}"/>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250900DC-0AE4-3883-E817-89B99FF7A8C9}"/>
              </a:ext>
            </a:extLst>
          </p:cNvPr>
          <p:cNvSpPr txBox="1"/>
          <p:nvPr/>
        </p:nvSpPr>
        <p:spPr>
          <a:xfrm>
            <a:off x="630610" y="6180040"/>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Sidharth Kumar and Thomas Gilray. Distributed relational algebra at scale. In International </a:t>
            </a:r>
            <a:r>
              <a:rPr lang="en-US" sz="800" err="1">
                <a:latin typeface="Calibri"/>
                <a:ea typeface="Calibri"/>
                <a:cs typeface="Calibri"/>
              </a:rPr>
              <a:t>Conferenceon</a:t>
            </a:r>
            <a:r>
              <a:rPr lang="en-US" sz="800">
                <a:latin typeface="Calibri"/>
                <a:ea typeface="Calibri"/>
                <a:cs typeface="Calibri"/>
              </a:rPr>
              <a:t> High Performance Computing, Data, and Analytics (</a:t>
            </a:r>
            <a:r>
              <a:rPr lang="en-US" sz="800" err="1">
                <a:latin typeface="Calibri"/>
                <a:ea typeface="Calibri"/>
                <a:cs typeface="Calibri"/>
              </a:rPr>
              <a:t>HiPC</a:t>
            </a:r>
            <a:r>
              <a:rPr lang="en-US" sz="800">
                <a:latin typeface="Calibri"/>
                <a:ea typeface="Calibri"/>
                <a:cs typeface="Calibri"/>
              </a:rPr>
              <a:t>). IEEE, 2019.</a:t>
            </a:r>
            <a:endParaRPr lang="en-US"/>
          </a:p>
        </p:txBody>
      </p:sp>
    </p:spTree>
    <p:extLst>
      <p:ext uri="{BB962C8B-B14F-4D97-AF65-F5344CB8AC3E}">
        <p14:creationId xmlns:p14="http://schemas.microsoft.com/office/powerpoint/2010/main" val="3457135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EE6A08C9-79DA-6A28-F8EF-40C875FCAE41}"/>
              </a:ext>
            </a:extLst>
          </p:cNvPr>
          <p:cNvSpPr>
            <a:spLocks noGrp="1"/>
          </p:cNvSpPr>
          <p:nvPr>
            <p:ph idx="1"/>
          </p:nvPr>
        </p:nvSpPr>
        <p:spPr>
          <a:xfrm>
            <a:off x="536361" y="1645669"/>
            <a:ext cx="7709246" cy="4532881"/>
          </a:xfrm>
        </p:spPr>
        <p:txBody>
          <a:bodyPr vert="horz" lIns="0" tIns="0" rIns="0" bIns="0" rtlCol="0" anchor="t">
            <a:normAutofit/>
          </a:bodyPr>
          <a:lstStyle/>
          <a:p>
            <a:r>
              <a:rPr lang="en-US">
                <a:latin typeface="Proxima Nova Rg"/>
              </a:rPr>
              <a:t>2 types of load imbalance issues: </a:t>
            </a:r>
            <a:endParaRPr lang="en-US"/>
          </a:p>
          <a:p>
            <a:pPr marL="799465" lvl="1"/>
            <a:r>
              <a:rPr lang="en-US">
                <a:latin typeface="Proxima Nova Rg"/>
              </a:rPr>
              <a:t>Spatial: across multiple computing nodes</a:t>
            </a:r>
            <a:endParaRPr lang="en-US"/>
          </a:p>
          <a:p>
            <a:pPr marL="799465" lvl="1"/>
            <a:r>
              <a:rPr lang="en-US">
                <a:latin typeface="Proxima Nova Rg"/>
              </a:rPr>
              <a:t>Temporal: distributing newly discovered tuples</a:t>
            </a:r>
            <a:endParaRPr lang="en-US"/>
          </a:p>
          <a:p>
            <a:pPr marL="799465" lvl="1"/>
            <a:r>
              <a:rPr lang="en-US">
                <a:latin typeface="Proxima Nova Rg"/>
              </a:rPr>
              <a:t>Solutions: </a:t>
            </a:r>
            <a:r>
              <a:rPr lang="en-US">
                <a:solidFill>
                  <a:srgbClr val="FF0000"/>
                </a:solidFill>
                <a:latin typeface="Proxima Nova Rg"/>
              </a:rPr>
              <a:t>Bucket </a:t>
            </a:r>
            <a:r>
              <a:rPr lang="en-US" err="1">
                <a:solidFill>
                  <a:srgbClr val="FF0000"/>
                </a:solidFill>
                <a:latin typeface="Proxima Nova Rg"/>
              </a:rPr>
              <a:t>refinement,consolidation,Iteration</a:t>
            </a:r>
            <a:r>
              <a:rPr lang="en-US">
                <a:solidFill>
                  <a:srgbClr val="FF0000"/>
                </a:solidFill>
                <a:latin typeface="Proxima Nova Rg"/>
              </a:rPr>
              <a:t> rollover</a:t>
            </a:r>
            <a:r>
              <a:rPr lang="en-US">
                <a:latin typeface="Proxima Nova Rg"/>
              </a:rPr>
              <a:t> </a:t>
            </a:r>
            <a:endParaRPr lang="en-US"/>
          </a:p>
          <a:p>
            <a:r>
              <a:rPr lang="en-US">
                <a:latin typeface="Proxima Nova Rg"/>
              </a:rPr>
              <a:t>Range of favorable scaling exists: </a:t>
            </a:r>
            <a:r>
              <a:rPr lang="en-US" sz="2200">
                <a:latin typeface="Proxima Nova Rg"/>
              </a:rPr>
              <a:t>256 to 32K processes</a:t>
            </a:r>
            <a:endParaRPr lang="en-US"/>
          </a:p>
          <a:p>
            <a:r>
              <a:rPr lang="en-US">
                <a:latin typeface="Proxima Nova Rg"/>
              </a:rPr>
              <a:t>Performance deteriorates beyond that range</a:t>
            </a:r>
          </a:p>
        </p:txBody>
      </p:sp>
      <p:sp>
        <p:nvSpPr>
          <p:cNvPr id="3" name="Title 2">
            <a:extLst>
              <a:ext uri="{FF2B5EF4-FFF2-40B4-BE49-F238E27FC236}">
                <a16:creationId xmlns:a16="http://schemas.microsoft.com/office/drawing/2014/main" id="{BF272FA6-400E-86A0-40D9-501F16D0E05A}"/>
              </a:ext>
            </a:extLst>
          </p:cNvPr>
          <p:cNvSpPr>
            <a:spLocks noGrp="1"/>
          </p:cNvSpPr>
          <p:nvPr>
            <p:ph type="title"/>
          </p:nvPr>
        </p:nvSpPr>
        <p:spPr>
          <a:xfrm>
            <a:off x="536361" y="476722"/>
            <a:ext cx="10792468" cy="768545"/>
          </a:xfrm>
        </p:spPr>
        <p:txBody>
          <a:bodyPr anchor="ctr">
            <a:normAutofit/>
          </a:bodyPr>
          <a:lstStyle/>
          <a:p>
            <a:r>
              <a:rPr lang="en-US">
                <a:latin typeface="Proxima Nova Rg"/>
              </a:rPr>
              <a:t>Load Balancing Multi-node Joins</a:t>
            </a:r>
          </a:p>
        </p:txBody>
      </p:sp>
      <p:pic>
        <p:nvPicPr>
          <p:cNvPr id="6" name="Picture 6" descr="Diagram&#10;&#10;Description automatically generated">
            <a:extLst>
              <a:ext uri="{FF2B5EF4-FFF2-40B4-BE49-F238E27FC236}">
                <a16:creationId xmlns:a16="http://schemas.microsoft.com/office/drawing/2014/main" id="{3D8EAA2A-4A4F-00AE-FB09-F925DD4A0781}"/>
              </a:ext>
            </a:extLst>
          </p:cNvPr>
          <p:cNvPicPr>
            <a:picLocks noGrp="1" noChangeAspect="1"/>
          </p:cNvPicPr>
          <p:nvPr>
            <p:ph type="pic" sz="quarter" idx="14"/>
          </p:nvPr>
        </p:nvPicPr>
        <p:blipFill>
          <a:blip r:embed="rId3"/>
          <a:stretch/>
        </p:blipFill>
        <p:spPr>
          <a:xfrm>
            <a:off x="8125785" y="940582"/>
            <a:ext cx="3875411" cy="4614980"/>
          </a:xfrm>
          <a:noFill/>
        </p:spPr>
      </p:pic>
      <p:sp>
        <p:nvSpPr>
          <p:cNvPr id="5" name="Footer Placeholder 4">
            <a:extLst>
              <a:ext uri="{FF2B5EF4-FFF2-40B4-BE49-F238E27FC236}">
                <a16:creationId xmlns:a16="http://schemas.microsoft.com/office/drawing/2014/main" id="{B526EC0E-FB0A-D2CE-6922-BD32212F9096}"/>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sp>
        <p:nvSpPr>
          <p:cNvPr id="4" name="Slide Number Placeholder 3">
            <a:extLst>
              <a:ext uri="{FF2B5EF4-FFF2-40B4-BE49-F238E27FC236}">
                <a16:creationId xmlns:a16="http://schemas.microsoft.com/office/drawing/2014/main" id="{54F28F38-CF78-3338-C431-A991A9483450}"/>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35</a:t>
            </a:fld>
            <a:endParaRPr lang="en-US"/>
          </a:p>
        </p:txBody>
      </p:sp>
      <p:sp>
        <p:nvSpPr>
          <p:cNvPr id="9" name="TextBox 8">
            <a:extLst>
              <a:ext uri="{FF2B5EF4-FFF2-40B4-BE49-F238E27FC236}">
                <a16:creationId xmlns:a16="http://schemas.microsoft.com/office/drawing/2014/main" id="{BB18A5A4-6F39-BBE0-4A61-EAB84DA6785F}"/>
              </a:ext>
            </a:extLst>
          </p:cNvPr>
          <p:cNvSpPr txBox="1"/>
          <p:nvPr/>
        </p:nvSpPr>
        <p:spPr>
          <a:xfrm>
            <a:off x="8244939" y="5919660"/>
            <a:ext cx="3969353" cy="307777"/>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Handling temporal load imbalance during the join</a:t>
            </a:r>
            <a:endParaRPr lang="en-US" sz="1400">
              <a:cs typeface="Calibri"/>
            </a:endParaRPr>
          </a:p>
        </p:txBody>
      </p:sp>
      <p:sp>
        <p:nvSpPr>
          <p:cNvPr id="11" name="TextBox 10">
            <a:extLst>
              <a:ext uri="{FF2B5EF4-FFF2-40B4-BE49-F238E27FC236}">
                <a16:creationId xmlns:a16="http://schemas.microsoft.com/office/drawing/2014/main" id="{70FA7138-91FD-E76F-5391-EEBC03BB57DE}"/>
              </a:ext>
            </a:extLst>
          </p:cNvPr>
          <p:cNvSpPr txBox="1"/>
          <p:nvPr/>
        </p:nvSpPr>
        <p:spPr>
          <a:xfrm>
            <a:off x="630610" y="6180040"/>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Sidharth Kumar and Thomas Gilray. Load-balancing parallel relational algebra. In </a:t>
            </a:r>
            <a:r>
              <a:rPr lang="en-US" sz="800" err="1">
                <a:latin typeface="Calibri"/>
                <a:ea typeface="Calibri"/>
                <a:cs typeface="Calibri"/>
              </a:rPr>
              <a:t>InternationalConference</a:t>
            </a:r>
            <a:r>
              <a:rPr lang="en-US" sz="800">
                <a:latin typeface="Calibri"/>
                <a:ea typeface="Calibri"/>
                <a:cs typeface="Calibri"/>
              </a:rPr>
              <a:t> on High Performance Computing, pages 288–308. Springer, 2020.</a:t>
            </a:r>
            <a:endParaRPr lang="en-US">
              <a:cs typeface="Calibri"/>
            </a:endParaRPr>
          </a:p>
        </p:txBody>
      </p:sp>
    </p:spTree>
    <p:extLst>
      <p:ext uri="{BB962C8B-B14F-4D97-AF65-F5344CB8AC3E}">
        <p14:creationId xmlns:p14="http://schemas.microsoft.com/office/powerpoint/2010/main" val="1228045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smtClean="0"/>
              <a:pPr/>
              <a:t>36</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Exascale</a:t>
            </a:r>
            <a:r>
              <a:rPr lang="en-US">
                <a:solidFill>
                  <a:schemeClr val="tx1"/>
                </a:solidFill>
              </a:rPr>
              <a:t> Computing</a:t>
            </a:r>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Datalog</a:t>
            </a:r>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Declarative Analytics using Datalog Applications</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386107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3FC48DB-3977-2A48-A5B0-2642AC579E3F}"/>
              </a:ext>
            </a:extLst>
          </p:cNvPr>
          <p:cNvSpPr>
            <a:spLocks noGrp="1"/>
          </p:cNvSpPr>
          <p:nvPr>
            <p:ph idx="1"/>
          </p:nvPr>
        </p:nvSpPr>
        <p:spPr/>
        <p:txBody>
          <a:bodyPr vert="horz" lIns="0" tIns="0" rIns="0" bIns="0" rtlCol="0" anchor="t">
            <a:normAutofit/>
          </a:bodyPr>
          <a:lstStyle/>
          <a:p>
            <a:pPr marL="227965" indent="-227965">
              <a:buNone/>
            </a:pPr>
            <a:r>
              <a:rPr lang="en-US">
                <a:latin typeface="Proxima Nova Rg"/>
              </a:rPr>
              <a:t>A lightweight logic-programming language for deductive-database systems</a:t>
            </a:r>
            <a:endParaRPr lang="en-US"/>
          </a:p>
          <a:p>
            <a:pPr marL="227965" indent="-227965">
              <a:buNone/>
            </a:pPr>
            <a:endParaRPr lang="en-US"/>
          </a:p>
          <a:p>
            <a:pPr marL="227965" indent="-227965">
              <a:buNone/>
            </a:pPr>
            <a:endParaRPr lang="en-US"/>
          </a:p>
          <a:p>
            <a:pPr marL="227965" indent="-227965">
              <a:buNone/>
            </a:pPr>
            <a:endParaRPr lang="en-US"/>
          </a:p>
          <a:p>
            <a:pPr marL="227965" indent="-227965">
              <a:buNone/>
            </a:pPr>
            <a:endParaRPr lang="en-US"/>
          </a:p>
          <a:p>
            <a:pPr marL="227965" indent="-227965">
              <a:buNone/>
            </a:pPr>
            <a:endParaRPr lang="en-US"/>
          </a:p>
          <a:p>
            <a:pPr marL="227965" indent="-227965">
              <a:buNone/>
            </a:pPr>
            <a:r>
              <a:rPr lang="en-US">
                <a:latin typeface="Proxima Nova Rg"/>
              </a:rPr>
              <a:t>Running the Datalog program extends data from input database creating the output database with all data transitively derivable via the program rules</a:t>
            </a:r>
            <a:endParaRPr lang="en-US"/>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lstStyle/>
          <a:p>
            <a:r>
              <a:rPr lang="en-US">
                <a:latin typeface="Proxima Nova Rg"/>
              </a:rPr>
              <a:t>Datalog: Bottom-Up Logic Programming Language</a:t>
            </a:r>
            <a:endParaRPr lang="en-US"/>
          </a:p>
        </p:txBody>
      </p:sp>
      <p:sp>
        <p:nvSpPr>
          <p:cNvPr id="3" name="Slide Number Placeholder 2"/>
          <p:cNvSpPr>
            <a:spLocks noGrp="1"/>
          </p:cNvSpPr>
          <p:nvPr>
            <p:ph type="sldNum" sz="quarter" idx="4"/>
          </p:nvPr>
        </p:nvSpPr>
        <p:spPr/>
        <p:txBody>
          <a:bodyPr/>
          <a:lstStyle/>
          <a:p>
            <a:fld id="{54797FC3-DC33-DA47-95F6-F7EB925D69E8}" type="slidenum">
              <a:rPr lang="en-US" smtClean="0"/>
              <a:pPr/>
              <a:t>37</a:t>
            </a:fld>
            <a:endParaRPr lang="en-US"/>
          </a:p>
        </p:txBody>
      </p:sp>
      <p:sp>
        <p:nvSpPr>
          <p:cNvPr id="4" name="Footer Placeholder 3"/>
          <p:cNvSpPr>
            <a:spLocks noGrp="1"/>
          </p:cNvSpPr>
          <p:nvPr>
            <p:ph type="ftr" sz="quarter" idx="10"/>
          </p:nvPr>
        </p:nvSpPr>
        <p:spPr/>
        <p:txBody>
          <a:bodyPr/>
          <a:lstStyle/>
          <a:p>
            <a:r>
              <a:rPr lang="en-GB"/>
              <a:t>Department of Computer Science – Ahmedur Rahman Shovon</a:t>
            </a:r>
          </a:p>
        </p:txBody>
      </p:sp>
      <p:sp>
        <p:nvSpPr>
          <p:cNvPr id="5" name="Rectangle 4">
            <a:extLst>
              <a:ext uri="{FF2B5EF4-FFF2-40B4-BE49-F238E27FC236}">
                <a16:creationId xmlns:a16="http://schemas.microsoft.com/office/drawing/2014/main" id="{B13357E3-11E2-2654-2304-4837AF760A09}"/>
              </a:ext>
            </a:extLst>
          </p:cNvPr>
          <p:cNvSpPr/>
          <p:nvPr/>
        </p:nvSpPr>
        <p:spPr>
          <a:xfrm>
            <a:off x="4649585" y="3081594"/>
            <a:ext cx="2216728" cy="5929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b="1" noProof="1">
                <a:solidFill>
                  <a:schemeClr val="tx1"/>
                </a:solidFill>
              </a:rPr>
              <a:t>Datalog</a:t>
            </a:r>
          </a:p>
          <a:p>
            <a:pPr algn="ctr"/>
            <a:r>
              <a:rPr lang="en-US" b="1">
                <a:solidFill>
                  <a:schemeClr val="tx1"/>
                </a:solidFill>
              </a:rPr>
              <a:t>(set of rules)</a:t>
            </a:r>
          </a:p>
        </p:txBody>
      </p:sp>
      <p:sp>
        <p:nvSpPr>
          <p:cNvPr id="6" name="Rounded Rectangle 4">
            <a:extLst>
              <a:ext uri="{FF2B5EF4-FFF2-40B4-BE49-F238E27FC236}">
                <a16:creationId xmlns:a16="http://schemas.microsoft.com/office/drawing/2014/main" id="{4CA67962-F379-80C4-1D0B-1DCE53795428}"/>
              </a:ext>
            </a:extLst>
          </p:cNvPr>
          <p:cNvSpPr/>
          <p:nvPr/>
        </p:nvSpPr>
        <p:spPr>
          <a:xfrm>
            <a:off x="1629295" y="2660416"/>
            <a:ext cx="1529541" cy="15517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b="1">
                <a:solidFill>
                  <a:schemeClr val="tx1"/>
                </a:solidFill>
              </a:rPr>
              <a:t>Input Database</a:t>
            </a:r>
          </a:p>
        </p:txBody>
      </p:sp>
      <p:sp>
        <p:nvSpPr>
          <p:cNvPr id="7" name="Rounded Rectangle 5">
            <a:extLst>
              <a:ext uri="{FF2B5EF4-FFF2-40B4-BE49-F238E27FC236}">
                <a16:creationId xmlns:a16="http://schemas.microsoft.com/office/drawing/2014/main" id="{7ABA6C0D-A616-B831-3796-653D7F7EEA37}"/>
              </a:ext>
            </a:extLst>
          </p:cNvPr>
          <p:cNvSpPr/>
          <p:nvPr/>
        </p:nvSpPr>
        <p:spPr>
          <a:xfrm>
            <a:off x="8415251" y="2701980"/>
            <a:ext cx="1529541" cy="15517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b="1">
                <a:solidFill>
                  <a:schemeClr val="tx1"/>
                </a:solidFill>
              </a:rPr>
              <a:t>Output Database</a:t>
            </a:r>
          </a:p>
        </p:txBody>
      </p:sp>
      <p:sp>
        <p:nvSpPr>
          <p:cNvPr id="9" name="Right Arrow 6">
            <a:extLst>
              <a:ext uri="{FF2B5EF4-FFF2-40B4-BE49-F238E27FC236}">
                <a16:creationId xmlns:a16="http://schemas.microsoft.com/office/drawing/2014/main" id="{D2886040-3B80-0667-DF9F-A29291279885}"/>
              </a:ext>
            </a:extLst>
          </p:cNvPr>
          <p:cNvSpPr/>
          <p:nvPr/>
        </p:nvSpPr>
        <p:spPr>
          <a:xfrm>
            <a:off x="3469178" y="3203514"/>
            <a:ext cx="781397" cy="32696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b="1">
              <a:solidFill>
                <a:schemeClr val="tx1"/>
              </a:solidFill>
            </a:endParaRPr>
          </a:p>
        </p:txBody>
      </p:sp>
      <p:sp>
        <p:nvSpPr>
          <p:cNvPr id="10" name="Right Arrow 7">
            <a:extLst>
              <a:ext uri="{FF2B5EF4-FFF2-40B4-BE49-F238E27FC236}">
                <a16:creationId xmlns:a16="http://schemas.microsoft.com/office/drawing/2014/main" id="{A352EC99-8676-B07C-C6BF-322A69767718}"/>
              </a:ext>
            </a:extLst>
          </p:cNvPr>
          <p:cNvSpPr/>
          <p:nvPr/>
        </p:nvSpPr>
        <p:spPr>
          <a:xfrm>
            <a:off x="7356764" y="3203514"/>
            <a:ext cx="781397" cy="32696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b="1">
              <a:solidFill>
                <a:schemeClr val="tx1"/>
              </a:solidFill>
            </a:endParaRPr>
          </a:p>
        </p:txBody>
      </p:sp>
      <p:sp>
        <p:nvSpPr>
          <p:cNvPr id="12" name="TextBox 1">
            <a:extLst>
              <a:ext uri="{FF2B5EF4-FFF2-40B4-BE49-F238E27FC236}">
                <a16:creationId xmlns:a16="http://schemas.microsoft.com/office/drawing/2014/main" id="{D1A743E2-CF9C-8564-378C-B0E3F107A672}"/>
              </a:ext>
            </a:extLst>
          </p:cNvPr>
          <p:cNvSpPr txBox="1"/>
          <p:nvPr/>
        </p:nvSpPr>
        <p:spPr>
          <a:xfrm>
            <a:off x="534837" y="6041360"/>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Ceri</a:t>
            </a:r>
            <a:r>
              <a:rPr lang="en-US" sz="800">
                <a:latin typeface="Calibri"/>
                <a:ea typeface="Calibri"/>
                <a:cs typeface="Calibri"/>
              </a:rPr>
              <a:t>, S., Gottlob, G., &amp; </a:t>
            </a:r>
            <a:r>
              <a:rPr lang="en-US" sz="800" err="1">
                <a:latin typeface="Calibri"/>
                <a:ea typeface="Calibri"/>
                <a:cs typeface="Calibri"/>
              </a:rPr>
              <a:t>Tanca</a:t>
            </a:r>
            <a:r>
              <a:rPr lang="en-US" sz="800">
                <a:latin typeface="Calibri"/>
                <a:ea typeface="Calibri"/>
                <a:cs typeface="Calibri"/>
              </a:rPr>
              <a:t>, L. (1989). What you always wanted to know about Datalog(and never dared to ask). IEEE transactions on knowledge and data engineering, 1(1), 146-166.</a:t>
            </a:r>
            <a:endParaRPr lang="en-US"/>
          </a:p>
          <a:p>
            <a:pPr marL="171450" indent="-171450">
              <a:buFont typeface="Arial"/>
              <a:buChar char="•"/>
            </a:pPr>
            <a:r>
              <a:rPr lang="en-US" sz="800">
                <a:latin typeface="Calibri"/>
                <a:ea typeface="Calibri"/>
                <a:cs typeface="Calibri"/>
              </a:rPr>
              <a:t>Gilray, T., Kumar, S., &amp; Micinski, K. (2021, March). Compiling data-parallel </a:t>
            </a:r>
            <a:r>
              <a:rPr lang="en-US" sz="800" err="1">
                <a:latin typeface="Calibri"/>
                <a:ea typeface="Calibri"/>
                <a:cs typeface="Calibri"/>
              </a:rPr>
              <a:t>datalog</a:t>
            </a:r>
            <a:r>
              <a:rPr lang="en-US" sz="800">
                <a:latin typeface="Calibri"/>
                <a:ea typeface="Calibri"/>
                <a:cs typeface="Calibri"/>
              </a:rPr>
              <a:t>. In Proceedings of the 30th ACM SIGPLAN International Conference on Compiler Construction (pp. 23-35).</a:t>
            </a:r>
            <a:endParaRPr lang="en-US"/>
          </a:p>
        </p:txBody>
      </p:sp>
    </p:spTree>
    <p:extLst>
      <p:ext uri="{BB962C8B-B14F-4D97-AF65-F5344CB8AC3E}">
        <p14:creationId xmlns:p14="http://schemas.microsoft.com/office/powerpoint/2010/main" val="387303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6C4B53-98D5-2123-32F8-2B7BC3709652}"/>
              </a:ext>
            </a:extLst>
          </p:cNvPr>
          <p:cNvSpPr>
            <a:spLocks noGrp="1"/>
          </p:cNvSpPr>
          <p:nvPr>
            <p:ph type="title"/>
          </p:nvPr>
        </p:nvSpPr>
        <p:spPr/>
        <p:txBody>
          <a:bodyPr/>
          <a:lstStyle/>
          <a:p>
            <a:r>
              <a:rPr lang="en-US">
                <a:latin typeface="Proxima Nova Rg"/>
              </a:rPr>
              <a:t>Datalog Example</a:t>
            </a:r>
            <a:endParaRPr lang="en-US"/>
          </a:p>
        </p:txBody>
      </p:sp>
      <p:sp>
        <p:nvSpPr>
          <p:cNvPr id="4" name="Slide Number Placeholder 3">
            <a:extLst>
              <a:ext uri="{FF2B5EF4-FFF2-40B4-BE49-F238E27FC236}">
                <a16:creationId xmlns:a16="http://schemas.microsoft.com/office/drawing/2014/main" id="{C426593F-129F-589F-313C-07EA63DF874B}"/>
              </a:ext>
            </a:extLst>
          </p:cNvPr>
          <p:cNvSpPr>
            <a:spLocks noGrp="1"/>
          </p:cNvSpPr>
          <p:nvPr>
            <p:ph type="sldNum" sz="quarter" idx="4"/>
          </p:nvPr>
        </p:nvSpPr>
        <p:spPr/>
        <p:txBody>
          <a:bodyPr/>
          <a:lstStyle/>
          <a:p>
            <a:fld id="{54797FC3-DC33-DA47-95F6-F7EB925D69E8}" type="slidenum">
              <a:rPr lang="en-US" smtClean="0"/>
              <a:pPr/>
              <a:t>38</a:t>
            </a:fld>
            <a:endParaRPr lang="en-US"/>
          </a:p>
        </p:txBody>
      </p:sp>
      <p:sp>
        <p:nvSpPr>
          <p:cNvPr id="5" name="Footer Placeholder 4">
            <a:extLst>
              <a:ext uri="{FF2B5EF4-FFF2-40B4-BE49-F238E27FC236}">
                <a16:creationId xmlns:a16="http://schemas.microsoft.com/office/drawing/2014/main" id="{19789384-DD06-51F7-338B-FA581D5B9480}"/>
              </a:ext>
            </a:extLst>
          </p:cNvPr>
          <p:cNvSpPr>
            <a:spLocks noGrp="1"/>
          </p:cNvSpPr>
          <p:nvPr>
            <p:ph type="ftr" sz="quarter" idx="10"/>
          </p:nvPr>
        </p:nvSpPr>
        <p:spPr/>
        <p:txBody>
          <a:bodyPr/>
          <a:lstStyle/>
          <a:p>
            <a:r>
              <a:rPr lang="en-GB"/>
              <a:t>Department of Computer Science – Ahmedur Rahman Shovon</a:t>
            </a:r>
          </a:p>
        </p:txBody>
      </p:sp>
      <p:sp>
        <p:nvSpPr>
          <p:cNvPr id="31" name="TextBox 30">
            <a:extLst>
              <a:ext uri="{FF2B5EF4-FFF2-40B4-BE49-F238E27FC236}">
                <a16:creationId xmlns:a16="http://schemas.microsoft.com/office/drawing/2014/main" id="{0B81A295-4372-A350-F773-F1BC194C45C2}"/>
              </a:ext>
            </a:extLst>
          </p:cNvPr>
          <p:cNvSpPr txBox="1"/>
          <p:nvPr/>
        </p:nvSpPr>
        <p:spPr>
          <a:xfrm>
            <a:off x="438726" y="1373908"/>
            <a:ext cx="646083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Facts:</a:t>
            </a:r>
            <a:endParaRPr lang="en-US" sz="2400" b="1" dirty="0"/>
          </a:p>
          <a:p>
            <a:r>
              <a:rPr lang="en-US" sz="2400" dirty="0">
                <a:ea typeface="+mn-lt"/>
                <a:cs typeface="+mn-lt"/>
              </a:rPr>
              <a:t>    parents(</a:t>
            </a:r>
            <a:r>
              <a:rPr lang="en-US" sz="2400" dirty="0" err="1">
                <a:ea typeface="+mn-lt"/>
                <a:cs typeface="+mn-lt"/>
              </a:rPr>
              <a:t>x,y</a:t>
            </a:r>
            <a:r>
              <a:rPr lang="en-US" sz="2400" dirty="0">
                <a:ea typeface="+mn-lt"/>
                <a:cs typeface="+mn-lt"/>
              </a:rPr>
              <a:t>).</a:t>
            </a:r>
            <a:endParaRPr lang="en-US" sz="2400" dirty="0"/>
          </a:p>
          <a:p>
            <a:r>
              <a:rPr lang="en-US" sz="2400" dirty="0">
                <a:ea typeface="+mn-lt"/>
                <a:cs typeface="+mn-lt"/>
              </a:rPr>
              <a:t>    children(</a:t>
            </a:r>
            <a:r>
              <a:rPr lang="en-US" sz="2400" dirty="0" err="1">
                <a:ea typeface="+mn-lt"/>
                <a:cs typeface="+mn-lt"/>
              </a:rPr>
              <a:t>y,x</a:t>
            </a:r>
            <a:r>
              <a:rPr lang="en-US" sz="2400" dirty="0">
                <a:ea typeface="+mn-lt"/>
                <a:cs typeface="+mn-lt"/>
              </a:rPr>
              <a:t>).</a:t>
            </a:r>
            <a:endParaRPr lang="en-US" sz="2400" dirty="0"/>
          </a:p>
          <a:p>
            <a:br>
              <a:rPr lang="en-US" sz="2400" b="1" dirty="0">
                <a:ea typeface="+mn-lt"/>
                <a:cs typeface="+mn-lt"/>
              </a:rPr>
            </a:br>
            <a:r>
              <a:rPr lang="en-US" sz="2400" b="1" dirty="0">
                <a:ea typeface="+mn-lt"/>
                <a:cs typeface="+mn-lt"/>
              </a:rPr>
              <a:t>Rules:</a:t>
            </a:r>
            <a:endParaRPr lang="en-US" sz="2400" b="1" dirty="0"/>
          </a:p>
          <a:p>
            <a:r>
              <a:rPr lang="en-US" sz="2400" dirty="0">
                <a:ea typeface="+mn-lt"/>
                <a:cs typeface="+mn-lt"/>
              </a:rPr>
              <a:t>    grandparent(</a:t>
            </a:r>
            <a:r>
              <a:rPr lang="en-US" sz="2400" dirty="0" err="1">
                <a:ea typeface="+mn-lt"/>
                <a:cs typeface="+mn-lt"/>
              </a:rPr>
              <a:t>x,y</a:t>
            </a:r>
            <a:r>
              <a:rPr lang="en-US" sz="2400" dirty="0">
                <a:ea typeface="+mn-lt"/>
                <a:cs typeface="+mn-lt"/>
              </a:rPr>
              <a:t>) :- parents(</a:t>
            </a:r>
            <a:r>
              <a:rPr lang="en-US" sz="2400" dirty="0" err="1">
                <a:ea typeface="+mn-lt"/>
                <a:cs typeface="+mn-lt"/>
              </a:rPr>
              <a:t>x,z</a:t>
            </a:r>
            <a:r>
              <a:rPr lang="en-US" sz="2400" dirty="0">
                <a:ea typeface="+mn-lt"/>
                <a:cs typeface="+mn-lt"/>
              </a:rPr>
              <a:t>), parents(</a:t>
            </a:r>
            <a:r>
              <a:rPr lang="en-US" sz="2400" dirty="0" err="1">
                <a:ea typeface="+mn-lt"/>
                <a:cs typeface="+mn-lt"/>
              </a:rPr>
              <a:t>z,y</a:t>
            </a:r>
            <a:r>
              <a:rPr lang="en-US" sz="2400" dirty="0">
                <a:ea typeface="+mn-lt"/>
                <a:cs typeface="+mn-lt"/>
              </a:rPr>
              <a:t>).</a:t>
            </a:r>
            <a:endParaRPr lang="en-US" sz="2400" dirty="0"/>
          </a:p>
        </p:txBody>
      </p:sp>
      <p:grpSp>
        <p:nvGrpSpPr>
          <p:cNvPr id="2" name="Group 1">
            <a:extLst>
              <a:ext uri="{FF2B5EF4-FFF2-40B4-BE49-F238E27FC236}">
                <a16:creationId xmlns:a16="http://schemas.microsoft.com/office/drawing/2014/main" id="{29B48356-5C57-E36A-96EF-B387033CEBDE}"/>
              </a:ext>
            </a:extLst>
          </p:cNvPr>
          <p:cNvGrpSpPr/>
          <p:nvPr/>
        </p:nvGrpSpPr>
        <p:grpSpPr>
          <a:xfrm>
            <a:off x="2434934" y="934026"/>
            <a:ext cx="3926609" cy="2542309"/>
            <a:chOff x="2434934" y="934026"/>
            <a:chExt cx="3926609" cy="2542309"/>
          </a:xfrm>
        </p:grpSpPr>
        <p:pic>
          <p:nvPicPr>
            <p:cNvPr id="37" name="Graphic 32" descr="Merger with solid fill">
              <a:extLst>
                <a:ext uri="{FF2B5EF4-FFF2-40B4-BE49-F238E27FC236}">
                  <a16:creationId xmlns:a16="http://schemas.microsoft.com/office/drawing/2014/main" id="{83EB75B5-826B-76B9-BFA0-135306F026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2434934" y="934026"/>
              <a:ext cx="1237675" cy="2542309"/>
            </a:xfrm>
            <a:prstGeom prst="rect">
              <a:avLst/>
            </a:prstGeom>
          </p:spPr>
        </p:pic>
        <p:sp>
          <p:nvSpPr>
            <p:cNvPr id="38" name="TextBox 37">
              <a:extLst>
                <a:ext uri="{FF2B5EF4-FFF2-40B4-BE49-F238E27FC236}">
                  <a16:creationId xmlns:a16="http://schemas.microsoft.com/office/drawing/2014/main" id="{A4173892-4E40-D94C-09BF-78B55302C66E}"/>
                </a:ext>
              </a:extLst>
            </p:cNvPr>
            <p:cNvSpPr txBox="1"/>
            <p:nvPr/>
          </p:nvSpPr>
          <p:spPr>
            <a:xfrm>
              <a:off x="3382817" y="1881908"/>
              <a:ext cx="2978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a:solidFill>
                    <a:srgbClr val="FF0000"/>
                  </a:solidFill>
                </a:rPr>
                <a:t>extensional</a:t>
              </a:r>
            </a:p>
          </p:txBody>
        </p:sp>
      </p:grpSp>
      <p:grpSp>
        <p:nvGrpSpPr>
          <p:cNvPr id="7" name="Group 6">
            <a:extLst>
              <a:ext uri="{FF2B5EF4-FFF2-40B4-BE49-F238E27FC236}">
                <a16:creationId xmlns:a16="http://schemas.microsoft.com/office/drawing/2014/main" id="{4E9B3874-570E-F573-FC0F-B9E654D8833F}"/>
              </a:ext>
            </a:extLst>
          </p:cNvPr>
          <p:cNvGrpSpPr/>
          <p:nvPr/>
        </p:nvGrpSpPr>
        <p:grpSpPr>
          <a:xfrm>
            <a:off x="6441206" y="2204026"/>
            <a:ext cx="3926609" cy="2542309"/>
            <a:chOff x="6441206" y="2204026"/>
            <a:chExt cx="3926609" cy="2542309"/>
          </a:xfrm>
        </p:grpSpPr>
        <p:pic>
          <p:nvPicPr>
            <p:cNvPr id="39" name="Graphic 32" descr="Merger with solid fill">
              <a:extLst>
                <a:ext uri="{FF2B5EF4-FFF2-40B4-BE49-F238E27FC236}">
                  <a16:creationId xmlns:a16="http://schemas.microsoft.com/office/drawing/2014/main" id="{79F8C901-2985-DF81-410C-424A06828A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41206" y="2204026"/>
              <a:ext cx="1237675" cy="2542309"/>
            </a:xfrm>
            <a:prstGeom prst="rect">
              <a:avLst/>
            </a:prstGeom>
          </p:spPr>
        </p:pic>
        <p:sp>
          <p:nvSpPr>
            <p:cNvPr id="40" name="TextBox 39">
              <a:extLst>
                <a:ext uri="{FF2B5EF4-FFF2-40B4-BE49-F238E27FC236}">
                  <a16:creationId xmlns:a16="http://schemas.microsoft.com/office/drawing/2014/main" id="{ED32615A-32B9-43BB-9749-07A97F7BF931}"/>
                </a:ext>
              </a:extLst>
            </p:cNvPr>
            <p:cNvSpPr txBox="1"/>
            <p:nvPr/>
          </p:nvSpPr>
          <p:spPr>
            <a:xfrm>
              <a:off x="7389089" y="3151908"/>
              <a:ext cx="2978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err="1">
                  <a:solidFill>
                    <a:srgbClr val="FF0000"/>
                  </a:solidFill>
                </a:rPr>
                <a:t>intensional</a:t>
              </a:r>
            </a:p>
          </p:txBody>
        </p:sp>
      </p:grpSp>
      <p:sp>
        <p:nvSpPr>
          <p:cNvPr id="42" name="TextBox 41">
            <a:extLst>
              <a:ext uri="{FF2B5EF4-FFF2-40B4-BE49-F238E27FC236}">
                <a16:creationId xmlns:a16="http://schemas.microsoft.com/office/drawing/2014/main" id="{8A6763DC-0259-9963-47CC-621AAAFDF53F}"/>
              </a:ext>
            </a:extLst>
          </p:cNvPr>
          <p:cNvSpPr txBox="1"/>
          <p:nvPr/>
        </p:nvSpPr>
        <p:spPr>
          <a:xfrm>
            <a:off x="536469" y="5942738"/>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Michael Stonebraker. Readings in database systems. Morgan Kaufmann Publishers Inc., 1988</a:t>
            </a:r>
          </a:p>
          <a:p>
            <a:pPr marL="171450" indent="-171450">
              <a:buFont typeface="Arial"/>
              <a:buChar char="•"/>
            </a:pPr>
            <a:r>
              <a:rPr lang="en-US" sz="800">
                <a:latin typeface="Calibri"/>
                <a:cs typeface="Calibri"/>
              </a:rPr>
              <a:t>Evgeny </a:t>
            </a:r>
            <a:r>
              <a:rPr lang="en-US" sz="800" err="1">
                <a:latin typeface="Calibri"/>
                <a:cs typeface="Calibri"/>
              </a:rPr>
              <a:t>Dantsin</a:t>
            </a:r>
            <a:r>
              <a:rPr lang="en-US" sz="800">
                <a:latin typeface="Calibri"/>
                <a:cs typeface="Calibri"/>
              </a:rPr>
              <a:t>, Thomas Eiter, Georg Gottlob, and Andrei Voronkov. Complexity and </a:t>
            </a:r>
            <a:r>
              <a:rPr lang="en-US" sz="800" err="1">
                <a:latin typeface="Calibri"/>
                <a:cs typeface="Calibri"/>
              </a:rPr>
              <a:t>expressivepower</a:t>
            </a:r>
            <a:r>
              <a:rPr lang="en-US" sz="800">
                <a:latin typeface="Calibri"/>
                <a:cs typeface="Calibri"/>
              </a:rPr>
              <a:t> of logic programming. ACM </a:t>
            </a:r>
            <a:r>
              <a:rPr lang="en-US" sz="800" err="1">
                <a:latin typeface="Calibri"/>
                <a:cs typeface="Calibri"/>
              </a:rPr>
              <a:t>Comput</a:t>
            </a:r>
            <a:r>
              <a:rPr lang="en-US" sz="800">
                <a:latin typeface="Calibri"/>
                <a:cs typeface="Calibri"/>
              </a:rPr>
              <a:t>. </a:t>
            </a:r>
            <a:r>
              <a:rPr lang="en-US" sz="800" err="1">
                <a:latin typeface="Calibri"/>
                <a:cs typeface="Calibri"/>
              </a:rPr>
              <a:t>Surv</a:t>
            </a:r>
            <a:r>
              <a:rPr lang="en-US" sz="800">
                <a:latin typeface="Calibri"/>
                <a:cs typeface="Calibri"/>
              </a:rPr>
              <a:t>., 33(3):374–425, </a:t>
            </a:r>
            <a:r>
              <a:rPr lang="en-US" sz="800" err="1">
                <a:latin typeface="Calibri"/>
                <a:cs typeface="Calibri"/>
              </a:rPr>
              <a:t>sep</a:t>
            </a:r>
            <a:r>
              <a:rPr lang="en-US" sz="800">
                <a:latin typeface="Calibri"/>
                <a:cs typeface="Calibri"/>
              </a:rPr>
              <a:t> 2001.</a:t>
            </a:r>
          </a:p>
          <a:p>
            <a:pPr marL="171450" indent="-171450">
              <a:buFont typeface="Arial"/>
              <a:buChar char="•"/>
            </a:pPr>
            <a:r>
              <a:rPr lang="en-US" sz="800">
                <a:latin typeface="Calibri"/>
                <a:cs typeface="Calibri"/>
              </a:rPr>
              <a:t>David Maier, K Tuncay Tekle, Michael Kifer, and David S Warren. Datalog: concepts, history, </a:t>
            </a:r>
            <a:r>
              <a:rPr lang="en-US" sz="800" err="1">
                <a:latin typeface="Calibri"/>
                <a:cs typeface="Calibri"/>
              </a:rPr>
              <a:t>andoutlook</a:t>
            </a:r>
            <a:r>
              <a:rPr lang="en-US" sz="800">
                <a:latin typeface="Calibri"/>
                <a:cs typeface="Calibri"/>
              </a:rPr>
              <a:t>. In Declarative Logic Programming: Theory, Systems, and Applications, pages 3–100. 2018.</a:t>
            </a:r>
          </a:p>
        </p:txBody>
      </p:sp>
      <p:grpSp>
        <p:nvGrpSpPr>
          <p:cNvPr id="9" name="Group 8">
            <a:extLst>
              <a:ext uri="{FF2B5EF4-FFF2-40B4-BE49-F238E27FC236}">
                <a16:creationId xmlns:a16="http://schemas.microsoft.com/office/drawing/2014/main" id="{5D169617-594F-07F2-B29B-C02419B5BDF6}"/>
              </a:ext>
            </a:extLst>
          </p:cNvPr>
          <p:cNvGrpSpPr/>
          <p:nvPr/>
        </p:nvGrpSpPr>
        <p:grpSpPr>
          <a:xfrm>
            <a:off x="611196" y="3608573"/>
            <a:ext cx="2542309" cy="1778499"/>
            <a:chOff x="611196" y="3608573"/>
            <a:chExt cx="2542309" cy="1778499"/>
          </a:xfrm>
        </p:grpSpPr>
        <p:sp>
          <p:nvSpPr>
            <p:cNvPr id="35" name="TextBox 34">
              <a:extLst>
                <a:ext uri="{FF2B5EF4-FFF2-40B4-BE49-F238E27FC236}">
                  <a16:creationId xmlns:a16="http://schemas.microsoft.com/office/drawing/2014/main" id="{F8AA2515-D93C-D996-2513-A3C83885121A}"/>
                </a:ext>
              </a:extLst>
            </p:cNvPr>
            <p:cNvSpPr txBox="1"/>
            <p:nvPr/>
          </p:nvSpPr>
          <p:spPr>
            <a:xfrm>
              <a:off x="1154545" y="4740741"/>
              <a:ext cx="14778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a:solidFill>
                    <a:srgbClr val="FF0000"/>
                  </a:solidFill>
                </a:rPr>
                <a:t>head</a:t>
              </a:r>
              <a:endParaRPr lang="en-US"/>
            </a:p>
          </p:txBody>
        </p:sp>
        <p:pic>
          <p:nvPicPr>
            <p:cNvPr id="6" name="Graphic 32" descr="Merger with solid fill">
              <a:extLst>
                <a:ext uri="{FF2B5EF4-FFF2-40B4-BE49-F238E27FC236}">
                  <a16:creationId xmlns:a16="http://schemas.microsoft.com/office/drawing/2014/main" id="{2C270FB1-2FE9-2F8B-E64A-5AF827A063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1263513" y="2956256"/>
              <a:ext cx="1237675" cy="2542309"/>
            </a:xfrm>
            <a:prstGeom prst="rect">
              <a:avLst/>
            </a:prstGeom>
          </p:spPr>
        </p:pic>
      </p:grpSp>
      <p:grpSp>
        <p:nvGrpSpPr>
          <p:cNvPr id="10" name="Group 9">
            <a:extLst>
              <a:ext uri="{FF2B5EF4-FFF2-40B4-BE49-F238E27FC236}">
                <a16:creationId xmlns:a16="http://schemas.microsoft.com/office/drawing/2014/main" id="{080557F3-7035-7F9E-1F43-EAC78A7C86E6}"/>
              </a:ext>
            </a:extLst>
          </p:cNvPr>
          <p:cNvGrpSpPr/>
          <p:nvPr/>
        </p:nvGrpSpPr>
        <p:grpSpPr>
          <a:xfrm>
            <a:off x="3590811" y="3608572"/>
            <a:ext cx="2542309" cy="1778499"/>
            <a:chOff x="3590811" y="3608572"/>
            <a:chExt cx="2542309" cy="1778499"/>
          </a:xfrm>
        </p:grpSpPr>
        <p:sp>
          <p:nvSpPr>
            <p:cNvPr id="36" name="TextBox 35">
              <a:extLst>
                <a:ext uri="{FF2B5EF4-FFF2-40B4-BE49-F238E27FC236}">
                  <a16:creationId xmlns:a16="http://schemas.microsoft.com/office/drawing/2014/main" id="{3EA4E4FB-60F0-C40E-AF91-33FA2F7F2B32}"/>
                </a:ext>
              </a:extLst>
            </p:cNvPr>
            <p:cNvSpPr txBox="1"/>
            <p:nvPr/>
          </p:nvSpPr>
          <p:spPr>
            <a:xfrm>
              <a:off x="4134160" y="4740740"/>
              <a:ext cx="14778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a:solidFill>
                    <a:srgbClr val="FF0000"/>
                  </a:solidFill>
                </a:rPr>
                <a:t>body</a:t>
              </a:r>
              <a:endParaRPr lang="en-US"/>
            </a:p>
          </p:txBody>
        </p:sp>
        <p:pic>
          <p:nvPicPr>
            <p:cNvPr id="8" name="Graphic 32" descr="Merger with solid fill">
              <a:extLst>
                <a:ext uri="{FF2B5EF4-FFF2-40B4-BE49-F238E27FC236}">
                  <a16:creationId xmlns:a16="http://schemas.microsoft.com/office/drawing/2014/main" id="{6D9793ED-D2C4-4048-32D6-0E411399E4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4243128" y="2956255"/>
              <a:ext cx="1237675" cy="2542309"/>
            </a:xfrm>
            <a:prstGeom prst="rect">
              <a:avLst/>
            </a:prstGeom>
          </p:spPr>
        </p:pic>
      </p:grpSp>
    </p:spTree>
    <p:extLst>
      <p:ext uri="{BB962C8B-B14F-4D97-AF65-F5344CB8AC3E}">
        <p14:creationId xmlns:p14="http://schemas.microsoft.com/office/powerpoint/2010/main" val="2677176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607A4-4CB6-FE26-ACB5-E264D0858CE6}"/>
              </a:ext>
            </a:extLst>
          </p:cNvPr>
          <p:cNvSpPr>
            <a:spLocks noGrp="1"/>
          </p:cNvSpPr>
          <p:nvPr>
            <p:ph type="title"/>
          </p:nvPr>
        </p:nvSpPr>
        <p:spPr/>
        <p:txBody>
          <a:bodyPr/>
          <a:lstStyle/>
          <a:p>
            <a:r>
              <a:rPr lang="en-US">
                <a:latin typeface="Proxima Nova Rg"/>
              </a:rPr>
              <a:t>Datalog Timeline</a:t>
            </a:r>
            <a:endParaRPr lang="en-US"/>
          </a:p>
        </p:txBody>
      </p:sp>
      <p:sp>
        <p:nvSpPr>
          <p:cNvPr id="4" name="Slide Number Placeholder 3">
            <a:extLst>
              <a:ext uri="{FF2B5EF4-FFF2-40B4-BE49-F238E27FC236}">
                <a16:creationId xmlns:a16="http://schemas.microsoft.com/office/drawing/2014/main" id="{C6DE3EFC-B5D5-597A-C3C6-DADFC51A0741}"/>
              </a:ext>
            </a:extLst>
          </p:cNvPr>
          <p:cNvSpPr>
            <a:spLocks noGrp="1"/>
          </p:cNvSpPr>
          <p:nvPr>
            <p:ph type="sldNum" sz="quarter" idx="4"/>
          </p:nvPr>
        </p:nvSpPr>
        <p:spPr/>
        <p:txBody>
          <a:bodyPr/>
          <a:lstStyle/>
          <a:p>
            <a:fld id="{54797FC3-DC33-DA47-95F6-F7EB925D69E8}" type="slidenum">
              <a:rPr lang="en-US" smtClean="0"/>
              <a:pPr/>
              <a:t>39</a:t>
            </a:fld>
            <a:endParaRPr lang="en-US"/>
          </a:p>
        </p:txBody>
      </p:sp>
      <p:sp>
        <p:nvSpPr>
          <p:cNvPr id="5" name="Footer Placeholder 4">
            <a:extLst>
              <a:ext uri="{FF2B5EF4-FFF2-40B4-BE49-F238E27FC236}">
                <a16:creationId xmlns:a16="http://schemas.microsoft.com/office/drawing/2014/main" id="{52F80EAC-3B23-C247-2E12-8A48834EBC17}"/>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95DA511C-C9DE-8429-32B7-001AB6F0F6AB}"/>
              </a:ext>
            </a:extLst>
          </p:cNvPr>
          <p:cNvSpPr txBox="1"/>
          <p:nvPr/>
        </p:nvSpPr>
        <p:spPr>
          <a:xfrm>
            <a:off x="536469" y="5827283"/>
            <a:ext cx="10838996" cy="58477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Stefano </a:t>
            </a:r>
            <a:r>
              <a:rPr lang="en-US" sz="800" err="1">
                <a:latin typeface="Calibri"/>
                <a:cs typeface="Calibri"/>
              </a:rPr>
              <a:t>Ceri</a:t>
            </a:r>
            <a:r>
              <a:rPr lang="en-US" sz="800">
                <a:latin typeface="Calibri"/>
                <a:cs typeface="Calibri"/>
              </a:rPr>
              <a:t>, Georg Gottlob, Letizia </a:t>
            </a:r>
            <a:r>
              <a:rPr lang="en-US" sz="800" err="1">
                <a:latin typeface="Calibri"/>
                <a:cs typeface="Calibri"/>
              </a:rPr>
              <a:t>Tanca</a:t>
            </a:r>
            <a:r>
              <a:rPr lang="en-US" sz="800">
                <a:latin typeface="Calibri"/>
                <a:cs typeface="Calibri"/>
              </a:rPr>
              <a:t>, et al. What you always wanted to know about </a:t>
            </a:r>
            <a:r>
              <a:rPr lang="en-US" sz="800" err="1">
                <a:latin typeface="Calibri"/>
                <a:cs typeface="Calibri"/>
              </a:rPr>
              <a:t>datalog</a:t>
            </a:r>
            <a:r>
              <a:rPr lang="en-US" sz="800">
                <a:latin typeface="Calibri"/>
                <a:cs typeface="Calibri"/>
              </a:rPr>
              <a:t>(</a:t>
            </a:r>
            <a:r>
              <a:rPr lang="en-US" sz="800" err="1">
                <a:latin typeface="Calibri"/>
                <a:cs typeface="Calibri"/>
              </a:rPr>
              <a:t>andnever</a:t>
            </a:r>
            <a:r>
              <a:rPr lang="en-US" sz="800">
                <a:latin typeface="Calibri"/>
                <a:cs typeface="Calibri"/>
              </a:rPr>
              <a:t> dared to ask). IEEE transactions on knowledge and data engineering, 1(1):146–166, 1989</a:t>
            </a:r>
          </a:p>
          <a:p>
            <a:pPr marL="171450" indent="-171450">
              <a:buFont typeface="Arial"/>
              <a:buChar char="•"/>
            </a:pPr>
            <a:r>
              <a:rPr lang="en-US" sz="800">
                <a:latin typeface="Calibri"/>
                <a:cs typeface="Calibri"/>
              </a:rPr>
              <a:t>David Maier, K Tuncay Tekle, Michael Kifer, and David S Warren. Datalog: concepts, history, </a:t>
            </a:r>
            <a:r>
              <a:rPr lang="en-US" sz="800" err="1">
                <a:latin typeface="Calibri"/>
                <a:cs typeface="Calibri"/>
              </a:rPr>
              <a:t>andoutlook</a:t>
            </a:r>
            <a:r>
              <a:rPr lang="en-US" sz="800">
                <a:latin typeface="Calibri"/>
                <a:cs typeface="Calibri"/>
              </a:rPr>
              <a:t>. In Declarative Logic Programming: Theory, Systems, and Applications, pages 3–100. 2018.</a:t>
            </a:r>
          </a:p>
          <a:p>
            <a:pPr marL="171450" indent="-171450">
              <a:buFont typeface="Arial"/>
              <a:buChar char="•"/>
            </a:pPr>
            <a:r>
              <a:rPr lang="en-US" sz="800">
                <a:latin typeface="Calibri"/>
                <a:cs typeface="Calibri"/>
              </a:rPr>
              <a:t>Shan </a:t>
            </a:r>
            <a:r>
              <a:rPr lang="en-US" sz="800" err="1">
                <a:latin typeface="Calibri"/>
                <a:cs typeface="Calibri"/>
              </a:rPr>
              <a:t>Shan</a:t>
            </a:r>
            <a:r>
              <a:rPr lang="en-US" sz="800">
                <a:latin typeface="Calibri"/>
                <a:cs typeface="Calibri"/>
              </a:rPr>
              <a:t> Huang, Todd Jeffrey Green, and Boon Thau Loo. Datalog and emerging </a:t>
            </a:r>
            <a:r>
              <a:rPr lang="en-US" sz="800" err="1">
                <a:latin typeface="Calibri"/>
                <a:cs typeface="Calibri"/>
              </a:rPr>
              <a:t>applications:An</a:t>
            </a:r>
            <a:r>
              <a:rPr lang="en-US" sz="800">
                <a:latin typeface="Calibri"/>
                <a:cs typeface="Calibri"/>
              </a:rPr>
              <a:t> interactive tutorial. In Proceedings of the 2011 ACM SIGMOD International Conference </a:t>
            </a:r>
            <a:r>
              <a:rPr lang="en-US" sz="800" err="1">
                <a:latin typeface="Calibri"/>
                <a:cs typeface="Calibri"/>
              </a:rPr>
              <a:t>onManagement</a:t>
            </a:r>
            <a:r>
              <a:rPr lang="en-US" sz="800">
                <a:latin typeface="Calibri"/>
                <a:cs typeface="Calibri"/>
              </a:rPr>
              <a:t> of Data, SIGMOD ’11, page 1213–1216, New York, NY, USA, 2011. Association </a:t>
            </a:r>
            <a:r>
              <a:rPr lang="en-US" sz="800" err="1">
                <a:latin typeface="Calibri"/>
                <a:cs typeface="Calibri"/>
              </a:rPr>
              <a:t>forComputing</a:t>
            </a:r>
            <a:r>
              <a:rPr lang="en-US" sz="800">
                <a:latin typeface="Calibri"/>
                <a:cs typeface="Calibri"/>
              </a:rPr>
              <a:t> Machinery.</a:t>
            </a:r>
          </a:p>
        </p:txBody>
      </p:sp>
      <p:graphicFrame>
        <p:nvGraphicFramePr>
          <p:cNvPr id="19" name="Diagram 19">
            <a:extLst>
              <a:ext uri="{FF2B5EF4-FFF2-40B4-BE49-F238E27FC236}">
                <a16:creationId xmlns:a16="http://schemas.microsoft.com/office/drawing/2014/main" id="{96F019D9-1879-03F6-42D3-18D316DC5AFF}"/>
              </a:ext>
            </a:extLst>
          </p:cNvPr>
          <p:cNvGraphicFramePr/>
          <p:nvPr>
            <p:extLst>
              <p:ext uri="{D42A27DB-BD31-4B8C-83A1-F6EECF244321}">
                <p14:modId xmlns:p14="http://schemas.microsoft.com/office/powerpoint/2010/main" val="4184627082"/>
              </p:ext>
            </p:extLst>
          </p:nvPr>
        </p:nvGraphicFramePr>
        <p:xfrm>
          <a:off x="534390" y="1600200"/>
          <a:ext cx="10935194" cy="3726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8027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536361" y="1645669"/>
            <a:ext cx="5327726" cy="4532881"/>
          </a:xfrm>
        </p:spPr>
        <p:txBody>
          <a:bodyPr vert="horz" lIns="0" tIns="0" rIns="0" bIns="0" rtlCol="0" anchor="t">
            <a:normAutofit/>
          </a:bodyPr>
          <a:lstStyle/>
          <a:p>
            <a:r>
              <a:rPr lang="en-US">
                <a:latin typeface="Proxima Nova Rg"/>
              </a:rPr>
              <a:t>Ability of a computer system to perform 1 Exaflop or more </a:t>
            </a:r>
            <a:endParaRPr lang="en-US"/>
          </a:p>
          <a:p>
            <a:r>
              <a:rPr lang="en-US">
                <a:latin typeface="Proxima Nova Rg"/>
              </a:rPr>
              <a:t>1 Exaflop = 1 quintillion flop (10</a:t>
            </a:r>
            <a:r>
              <a:rPr lang="en-US" baseline="30000">
                <a:latin typeface="Proxima Nova Rg"/>
              </a:rPr>
              <a:t>18</a:t>
            </a:r>
            <a:r>
              <a:rPr lang="en-US">
                <a:latin typeface="Proxima Nova Rg"/>
              </a:rPr>
              <a:t>) or 10</a:t>
            </a:r>
            <a:r>
              <a:rPr lang="en-US" baseline="30000">
                <a:latin typeface="Proxima Nova Rg"/>
              </a:rPr>
              <a:t>9 </a:t>
            </a:r>
            <a:r>
              <a:rPr lang="en-US">
                <a:latin typeface="Proxima Nova Rg"/>
              </a:rPr>
              <a:t>Gigaflop</a:t>
            </a:r>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1" y="476722"/>
            <a:ext cx="10604061" cy="768545"/>
          </a:xfrm>
        </p:spPr>
        <p:txBody>
          <a:bodyPr>
            <a:normAutofit/>
          </a:bodyPr>
          <a:lstStyle/>
          <a:p>
            <a:r>
              <a:rPr lang="en-US">
                <a:latin typeface="Proxima Nova Rg"/>
              </a:rPr>
              <a:t>What is </a:t>
            </a:r>
            <a:r>
              <a:rPr lang="en-US" err="1">
                <a:latin typeface="Proxima Nova Rg"/>
              </a:rPr>
              <a:t>Exascale</a:t>
            </a:r>
            <a:r>
              <a:rPr lang="en-US">
                <a:latin typeface="Proxima Nova Rg"/>
              </a:rPr>
              <a:t>?</a:t>
            </a:r>
            <a:endParaRPr lang="en-US">
              <a:latin typeface="Proxima Nova Rg" panose="02000506030000020004" pitchFamily="2" charset="0"/>
            </a:endParaRPr>
          </a:p>
        </p:txBody>
      </p:sp>
      <p:sp>
        <p:nvSpPr>
          <p:cNvPr id="5" name="Slide Number Placeholder 4"/>
          <p:cNvSpPr>
            <a:spLocks noGrp="1"/>
          </p:cNvSpPr>
          <p:nvPr>
            <p:ph type="sldNum" sz="quarter" idx="4"/>
          </p:nvPr>
        </p:nvSpPr>
        <p:spPr/>
        <p:txBody>
          <a:bodyPr/>
          <a:lstStyle/>
          <a:p>
            <a:fld id="{54797FC3-DC33-DA47-95F6-F7EB925D69E8}" type="slidenum">
              <a:rPr lang="en-US" smtClean="0"/>
              <a:pPr/>
              <a:t>4</a:t>
            </a:fld>
            <a:endParaRPr lang="en-US"/>
          </a:p>
        </p:txBody>
      </p:sp>
      <p:sp>
        <p:nvSpPr>
          <p:cNvPr id="3" name="Footer Placeholder 2"/>
          <p:cNvSpPr>
            <a:spLocks noGrp="1"/>
          </p:cNvSpPr>
          <p:nvPr>
            <p:ph type="ftr" sz="quarter" idx="10"/>
          </p:nvPr>
        </p:nvSpPr>
        <p:spPr/>
        <p:txBody>
          <a:bodyPr/>
          <a:lstStyle/>
          <a:p>
            <a:r>
              <a:rPr lang="en-GB">
                <a:latin typeface="Proxima Nova Rg"/>
              </a:rPr>
              <a:t>Department of Computer Science – Ahmedur Rahman Shovon</a:t>
            </a:r>
            <a:endParaRPr lang="en-GB"/>
          </a:p>
        </p:txBody>
      </p:sp>
      <p:sp>
        <p:nvSpPr>
          <p:cNvPr id="10" name="TextBox 9">
            <a:extLst>
              <a:ext uri="{FF2B5EF4-FFF2-40B4-BE49-F238E27FC236}">
                <a16:creationId xmlns:a16="http://schemas.microsoft.com/office/drawing/2014/main" id="{D44CB7CD-93ED-205D-EB71-BE9F7D4A17AA}"/>
              </a:ext>
            </a:extLst>
          </p:cNvPr>
          <p:cNvSpPr txBox="1"/>
          <p:nvPr/>
        </p:nvSpPr>
        <p:spPr>
          <a:xfrm>
            <a:off x="538124" y="5985580"/>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Merritt, R. (2022, September 16). What is an exaflop? NVIDIA Blog. Retrieved April 9, 2023, from https://blogs.nvidia.com/blog/2022/07/26/what-is-an-exaflop/</a:t>
            </a:r>
            <a:endParaRPr lang="en-US">
              <a:latin typeface="Calibri"/>
              <a:cs typeface="Calibri"/>
            </a:endParaRPr>
          </a:p>
          <a:p>
            <a:pPr marL="171450" indent="-171450">
              <a:buFont typeface="Arial"/>
              <a:buChar char="•"/>
            </a:pPr>
            <a:r>
              <a:rPr lang="en-US" sz="800" err="1">
                <a:latin typeface="Calibri"/>
                <a:cs typeface="Calibri"/>
              </a:rPr>
              <a:t>Luszczek</a:t>
            </a:r>
            <a:r>
              <a:rPr lang="en-US" sz="800">
                <a:latin typeface="Calibri"/>
                <a:cs typeface="Calibri"/>
              </a:rPr>
              <a:t>, P. (2022, November). HPL-</a:t>
            </a:r>
            <a:r>
              <a:rPr lang="en-US" sz="800" err="1">
                <a:latin typeface="Calibri"/>
                <a:cs typeface="Calibri"/>
              </a:rPr>
              <a:t>MxP</a:t>
            </a:r>
            <a:r>
              <a:rPr lang="en-US" sz="800">
                <a:latin typeface="Calibri"/>
                <a:cs typeface="Calibri"/>
              </a:rPr>
              <a:t> Results. HPL. Retrieved April 9, 2023, from https://hpl-mxp.org/results.md</a:t>
            </a:r>
          </a:p>
          <a:p>
            <a:pPr marL="171450" indent="-171450">
              <a:buFont typeface="Arial"/>
              <a:buChar char="•"/>
            </a:pPr>
            <a:r>
              <a:rPr lang="en-US" sz="800">
                <a:latin typeface="Calibri"/>
                <a:cs typeface="Calibri"/>
              </a:rPr>
              <a:t>Webstudios, G. (2021, August 31). Why countries are competing to build supercomputers? Griffon </a:t>
            </a:r>
            <a:r>
              <a:rPr lang="en-US" sz="800" err="1">
                <a:latin typeface="Calibri"/>
                <a:cs typeface="Calibri"/>
              </a:rPr>
              <a:t>Webstudios</a:t>
            </a:r>
            <a:r>
              <a:rPr lang="en-US" sz="800">
                <a:latin typeface="Calibri"/>
                <a:cs typeface="Calibri"/>
              </a:rPr>
              <a:t>. Retrieved April 9, 2023, from https://griffonwebstudios.com/build-super-computers/ </a:t>
            </a:r>
            <a:endParaRPr lang="en-US"/>
          </a:p>
        </p:txBody>
      </p:sp>
      <p:sp>
        <p:nvSpPr>
          <p:cNvPr id="9" name="Google Shape;3608;p123">
            <a:extLst>
              <a:ext uri="{FF2B5EF4-FFF2-40B4-BE49-F238E27FC236}">
                <a16:creationId xmlns:a16="http://schemas.microsoft.com/office/drawing/2014/main" id="{16868C4A-745C-1784-4881-A589F7601F10}"/>
              </a:ext>
            </a:extLst>
          </p:cNvPr>
          <p:cNvSpPr/>
          <p:nvPr/>
        </p:nvSpPr>
        <p:spPr>
          <a:xfrm>
            <a:off x="831455" y="3195824"/>
            <a:ext cx="4624387" cy="2592178"/>
          </a:xfrm>
          <a:custGeom>
            <a:avLst/>
            <a:gdLst/>
            <a:ahLst/>
            <a:cxnLst/>
            <a:rect l="l" t="t" r="r" b="b"/>
            <a:pathLst>
              <a:path w="120000" h="120000" extrusionOk="0">
                <a:moveTo>
                  <a:pt x="60000" y="0"/>
                </a:moveTo>
                <a:lnTo>
                  <a:pt x="65067" y="21093"/>
                </a:lnTo>
                <a:lnTo>
                  <a:pt x="120000" y="21093"/>
                </a:lnTo>
                <a:lnTo>
                  <a:pt x="120000" y="120000"/>
                </a:lnTo>
                <a:lnTo>
                  <a:pt x="0" y="120000"/>
                </a:lnTo>
                <a:lnTo>
                  <a:pt x="0" y="21093"/>
                </a:lnTo>
                <a:lnTo>
                  <a:pt x="54932" y="21093"/>
                </a:lnTo>
                <a:close/>
              </a:path>
            </a:pathLst>
          </a:custGeom>
          <a:solidFill>
            <a:srgbClr val="006241"/>
          </a:solidFill>
          <a:ln>
            <a:noFill/>
          </a:ln>
        </p:spPr>
        <p:txBody>
          <a:bodyPr spcFirstLastPara="1" wrap="square" lIns="38051" tIns="38051" rIns="38051" bIns="38051" anchor="ctr" anchorCtr="0">
            <a:noAutofit/>
          </a:bodyPr>
          <a:lstStyle/>
          <a:p>
            <a:pPr algn="ctr">
              <a:buClr>
                <a:srgbClr val="000000"/>
              </a:buClr>
            </a:pPr>
            <a:r>
              <a:rPr lang="en-US" sz="2000" b="1">
                <a:solidFill>
                  <a:schemeClr val="bg1"/>
                </a:solidFill>
                <a:latin typeface="Arial"/>
                <a:ea typeface="Arial"/>
                <a:cs typeface="Arial"/>
              </a:rPr>
              <a:t>Capacity?</a:t>
            </a:r>
          </a:p>
          <a:p>
            <a:pPr algn="ctr"/>
            <a:r>
              <a:rPr lang="en-US" sz="2000">
                <a:solidFill>
                  <a:schemeClr val="bg1"/>
                </a:solidFill>
                <a:latin typeface="Arial"/>
                <a:ea typeface="Arial"/>
                <a:cs typeface="Arial"/>
              </a:rPr>
              <a:t>Perform as many calculations as about </a:t>
            </a:r>
            <a:endParaRPr lang="en-US">
              <a:solidFill>
                <a:schemeClr val="bg1"/>
              </a:solidFill>
            </a:endParaRPr>
          </a:p>
          <a:p>
            <a:pPr algn="ctr"/>
            <a:r>
              <a:rPr lang="en-US" sz="2000">
                <a:solidFill>
                  <a:schemeClr val="bg1"/>
                </a:solidFill>
                <a:latin typeface="Arial"/>
                <a:ea typeface="Arial"/>
                <a:cs typeface="Arial"/>
              </a:rPr>
              <a:t>50 million laptops!</a:t>
            </a:r>
            <a:br>
              <a:rPr lang="en-US" sz="2000">
                <a:solidFill>
                  <a:schemeClr val="bg1"/>
                </a:solidFill>
                <a:latin typeface="Arial"/>
                <a:ea typeface="Arial"/>
                <a:cs typeface="Arial"/>
              </a:rPr>
            </a:br>
            <a:r>
              <a:rPr lang="en-US" sz="2000" b="1">
                <a:solidFill>
                  <a:schemeClr val="bg1"/>
                </a:solidFill>
                <a:latin typeface="Arial"/>
                <a:ea typeface="+mn-lt"/>
                <a:cs typeface="Arial"/>
              </a:rPr>
              <a:t>Speed?</a:t>
            </a:r>
            <a:br>
              <a:rPr lang="en-US" sz="2000">
                <a:latin typeface="Arial"/>
                <a:ea typeface="+mn-lt"/>
                <a:cs typeface="Arial"/>
              </a:rPr>
            </a:br>
            <a:r>
              <a:rPr lang="en-US" sz="2000">
                <a:solidFill>
                  <a:schemeClr val="bg1"/>
                </a:solidFill>
                <a:ea typeface="+mn-lt"/>
                <a:cs typeface="+mn-lt"/>
              </a:rPr>
              <a:t>A trillion times faster than a PC!  </a:t>
            </a:r>
            <a:endParaRPr lang="en-US" sz="2000">
              <a:solidFill>
                <a:schemeClr val="bg1"/>
              </a:solidFill>
              <a:latin typeface="Arial"/>
              <a:ea typeface="Arial"/>
              <a:cs typeface="Arial"/>
            </a:endParaRPr>
          </a:p>
        </p:txBody>
      </p:sp>
      <p:graphicFrame>
        <p:nvGraphicFramePr>
          <p:cNvPr id="16" name="Table 15">
            <a:extLst>
              <a:ext uri="{FF2B5EF4-FFF2-40B4-BE49-F238E27FC236}">
                <a16:creationId xmlns:a16="http://schemas.microsoft.com/office/drawing/2014/main" id="{4B2A82EB-4C85-3D5F-D4FC-413E4920F523}"/>
              </a:ext>
            </a:extLst>
          </p:cNvPr>
          <p:cNvGraphicFramePr>
            <a:graphicFrameLocks noGrp="1"/>
          </p:cNvGraphicFramePr>
          <p:nvPr>
            <p:extLst>
              <p:ext uri="{D42A27DB-BD31-4B8C-83A1-F6EECF244321}">
                <p14:modId xmlns:p14="http://schemas.microsoft.com/office/powerpoint/2010/main" val="1396714771"/>
              </p:ext>
            </p:extLst>
          </p:nvPr>
        </p:nvGraphicFramePr>
        <p:xfrm>
          <a:off x="6361471" y="884904"/>
          <a:ext cx="5357843" cy="4631819"/>
        </p:xfrm>
        <a:graphic>
          <a:graphicData uri="http://schemas.openxmlformats.org/drawingml/2006/table">
            <a:tbl>
              <a:tblPr firstRow="1" bandRow="1">
                <a:tableStyleId>{5C22544A-7EE6-4342-B048-85BDC9FD1C3A}</a:tableStyleId>
              </a:tblPr>
              <a:tblGrid>
                <a:gridCol w="546695">
                  <a:extLst>
                    <a:ext uri="{9D8B030D-6E8A-4147-A177-3AD203B41FA5}">
                      <a16:colId xmlns:a16="http://schemas.microsoft.com/office/drawing/2014/main" val="64913197"/>
                    </a:ext>
                  </a:extLst>
                </a:gridCol>
                <a:gridCol w="1596441">
                  <a:extLst>
                    <a:ext uri="{9D8B030D-6E8A-4147-A177-3AD203B41FA5}">
                      <a16:colId xmlns:a16="http://schemas.microsoft.com/office/drawing/2014/main" val="2402704208"/>
                    </a:ext>
                  </a:extLst>
                </a:gridCol>
                <a:gridCol w="1071569">
                  <a:extLst>
                    <a:ext uri="{9D8B030D-6E8A-4147-A177-3AD203B41FA5}">
                      <a16:colId xmlns:a16="http://schemas.microsoft.com/office/drawing/2014/main" val="3987376125"/>
                    </a:ext>
                  </a:extLst>
                </a:gridCol>
                <a:gridCol w="1071569">
                  <a:extLst>
                    <a:ext uri="{9D8B030D-6E8A-4147-A177-3AD203B41FA5}">
                      <a16:colId xmlns:a16="http://schemas.microsoft.com/office/drawing/2014/main" val="2939730785"/>
                    </a:ext>
                  </a:extLst>
                </a:gridCol>
                <a:gridCol w="1071569">
                  <a:extLst>
                    <a:ext uri="{9D8B030D-6E8A-4147-A177-3AD203B41FA5}">
                      <a16:colId xmlns:a16="http://schemas.microsoft.com/office/drawing/2014/main" val="2645231805"/>
                    </a:ext>
                  </a:extLst>
                </a:gridCol>
              </a:tblGrid>
              <a:tr h="389401">
                <a:tc>
                  <a:txBody>
                    <a:bodyPr/>
                    <a:lstStyle/>
                    <a:p>
                      <a:pPr algn="l"/>
                      <a:r>
                        <a:rPr lang="en-US" sz="1200">
                          <a:effectLst/>
                        </a:rPr>
                        <a:t>Rank</a:t>
                      </a:r>
                    </a:p>
                  </a:txBody>
                  <a:tcPr marL="45720" marR="45720" marT="0" marB="0" anchor="ctr"/>
                </a:tc>
                <a:tc>
                  <a:txBody>
                    <a:bodyPr/>
                    <a:lstStyle/>
                    <a:p>
                      <a:pPr algn="l"/>
                      <a:r>
                        <a:rPr lang="en-US" sz="1200">
                          <a:effectLst/>
                        </a:rPr>
                        <a:t>Site</a:t>
                      </a:r>
                    </a:p>
                  </a:txBody>
                  <a:tcPr marL="45720" marR="45720" marT="0" marB="0" anchor="ctr"/>
                </a:tc>
                <a:tc>
                  <a:txBody>
                    <a:bodyPr/>
                    <a:lstStyle/>
                    <a:p>
                      <a:pPr algn="l"/>
                      <a:r>
                        <a:rPr lang="en-US" sz="1200">
                          <a:effectLst/>
                        </a:rPr>
                        <a:t>Computer</a:t>
                      </a:r>
                    </a:p>
                  </a:txBody>
                  <a:tcPr marL="45720" marR="45720" marT="0" marB="0" anchor="ctr"/>
                </a:tc>
                <a:tc>
                  <a:txBody>
                    <a:bodyPr/>
                    <a:lstStyle/>
                    <a:p>
                      <a:pPr algn="l"/>
                      <a:r>
                        <a:rPr lang="en-US" sz="1200">
                          <a:effectLst/>
                        </a:rPr>
                        <a:t>Cores</a:t>
                      </a:r>
                    </a:p>
                  </a:txBody>
                  <a:tcPr marL="45720" marR="45720" marT="0" marB="0" anchor="ctr"/>
                </a:tc>
                <a:tc>
                  <a:txBody>
                    <a:bodyPr/>
                    <a:lstStyle/>
                    <a:p>
                      <a:pPr algn="l"/>
                      <a:r>
                        <a:rPr lang="en-US" sz="1200">
                          <a:effectLst/>
                        </a:rPr>
                        <a:t>HPL-AI (</a:t>
                      </a:r>
                      <a:r>
                        <a:rPr lang="en-US" sz="1200" err="1">
                          <a:effectLst/>
                        </a:rPr>
                        <a:t>Eflop</a:t>
                      </a:r>
                      <a:r>
                        <a:rPr lang="en-US" sz="1200">
                          <a:effectLst/>
                        </a:rPr>
                        <a:t>/s)</a:t>
                      </a:r>
                    </a:p>
                  </a:txBody>
                  <a:tcPr marL="45720" marR="45720" marT="0" marB="0" anchor="ctr"/>
                </a:tc>
                <a:extLst>
                  <a:ext uri="{0D108BD9-81ED-4DB2-BD59-A6C34878D82A}">
                    <a16:rowId xmlns:a16="http://schemas.microsoft.com/office/drawing/2014/main" val="4046549994"/>
                  </a:ext>
                </a:extLst>
              </a:tr>
              <a:tr h="266432">
                <a:tc>
                  <a:txBody>
                    <a:bodyPr/>
                    <a:lstStyle/>
                    <a:p>
                      <a:r>
                        <a:rPr lang="en-US" sz="1200">
                          <a:solidFill>
                            <a:srgbClr val="FF0000"/>
                          </a:solidFill>
                          <a:effectLst/>
                        </a:rPr>
                        <a:t>1</a:t>
                      </a:r>
                    </a:p>
                  </a:txBody>
                  <a:tcPr marL="45720" marR="45720" marT="0" marB="0" anchor="ctr"/>
                </a:tc>
                <a:tc>
                  <a:txBody>
                    <a:bodyPr/>
                    <a:lstStyle/>
                    <a:p>
                      <a:r>
                        <a:rPr lang="en-US" sz="1200">
                          <a:solidFill>
                            <a:srgbClr val="FF0000"/>
                          </a:solidFill>
                          <a:effectLst/>
                        </a:rPr>
                        <a:t>DOE/SC/ORNL</a:t>
                      </a:r>
                    </a:p>
                  </a:txBody>
                  <a:tcPr marL="45720" marR="45720" marT="0" marB="0" anchor="ctr"/>
                </a:tc>
                <a:tc>
                  <a:txBody>
                    <a:bodyPr/>
                    <a:lstStyle/>
                    <a:p>
                      <a:r>
                        <a:rPr lang="en-US" sz="1200">
                          <a:solidFill>
                            <a:srgbClr val="FF0000"/>
                          </a:solidFill>
                          <a:effectLst/>
                        </a:rPr>
                        <a:t>Frontier</a:t>
                      </a:r>
                    </a:p>
                  </a:txBody>
                  <a:tcPr marL="45720" marR="45720" marT="0" marB="0" anchor="ctr"/>
                </a:tc>
                <a:tc>
                  <a:txBody>
                    <a:bodyPr/>
                    <a:lstStyle/>
                    <a:p>
                      <a:r>
                        <a:rPr lang="en-US" sz="1200">
                          <a:solidFill>
                            <a:srgbClr val="FF0000"/>
                          </a:solidFill>
                          <a:effectLst/>
                        </a:rPr>
                        <a:t>8,730,112</a:t>
                      </a:r>
                    </a:p>
                  </a:txBody>
                  <a:tcPr marL="45720" marR="45720" marT="0" marB="0" anchor="ctr"/>
                </a:tc>
                <a:tc>
                  <a:txBody>
                    <a:bodyPr/>
                    <a:lstStyle/>
                    <a:p>
                      <a:r>
                        <a:rPr lang="en-US" sz="1200">
                          <a:solidFill>
                            <a:srgbClr val="FF0000"/>
                          </a:solidFill>
                          <a:effectLst/>
                        </a:rPr>
                        <a:t>7.942</a:t>
                      </a:r>
                    </a:p>
                  </a:txBody>
                  <a:tcPr marL="45720" marR="45720" marT="0" marB="0" anchor="ctr"/>
                </a:tc>
                <a:extLst>
                  <a:ext uri="{0D108BD9-81ED-4DB2-BD59-A6C34878D82A}">
                    <a16:rowId xmlns:a16="http://schemas.microsoft.com/office/drawing/2014/main" val="3427705576"/>
                  </a:ext>
                </a:extLst>
              </a:tr>
              <a:tr h="266432">
                <a:tc>
                  <a:txBody>
                    <a:bodyPr/>
                    <a:lstStyle/>
                    <a:p>
                      <a:r>
                        <a:rPr lang="en-US" sz="1200">
                          <a:solidFill>
                            <a:srgbClr val="FF0000"/>
                          </a:solidFill>
                          <a:effectLst/>
                        </a:rPr>
                        <a:t>2</a:t>
                      </a:r>
                    </a:p>
                  </a:txBody>
                  <a:tcPr marL="45720" marR="45720" marT="0" marB="0" anchor="ctr"/>
                </a:tc>
                <a:tc>
                  <a:txBody>
                    <a:bodyPr/>
                    <a:lstStyle/>
                    <a:p>
                      <a:r>
                        <a:rPr lang="en-US" sz="1200" err="1">
                          <a:solidFill>
                            <a:srgbClr val="FF0000"/>
                          </a:solidFill>
                          <a:effectLst/>
                        </a:rPr>
                        <a:t>EuroHPC</a:t>
                      </a:r>
                      <a:r>
                        <a:rPr lang="en-US" sz="1200">
                          <a:solidFill>
                            <a:srgbClr val="FF0000"/>
                          </a:solidFill>
                          <a:effectLst/>
                        </a:rPr>
                        <a:t>/CSC</a:t>
                      </a:r>
                    </a:p>
                  </a:txBody>
                  <a:tcPr marL="45720" marR="45720" marT="0" marB="0" anchor="ctr"/>
                </a:tc>
                <a:tc>
                  <a:txBody>
                    <a:bodyPr/>
                    <a:lstStyle/>
                    <a:p>
                      <a:r>
                        <a:rPr lang="en-US" sz="1200">
                          <a:solidFill>
                            <a:srgbClr val="FF0000"/>
                          </a:solidFill>
                          <a:effectLst/>
                        </a:rPr>
                        <a:t>LUMI</a:t>
                      </a:r>
                    </a:p>
                  </a:txBody>
                  <a:tcPr marL="45720" marR="45720" marT="0" marB="0" anchor="ctr"/>
                </a:tc>
                <a:tc>
                  <a:txBody>
                    <a:bodyPr/>
                    <a:lstStyle/>
                    <a:p>
                      <a:r>
                        <a:rPr lang="en-US" sz="1200">
                          <a:solidFill>
                            <a:srgbClr val="FF0000"/>
                          </a:solidFill>
                          <a:effectLst/>
                        </a:rPr>
                        <a:t>2,174,976</a:t>
                      </a:r>
                    </a:p>
                  </a:txBody>
                  <a:tcPr marL="45720" marR="45720" marT="0" marB="0" anchor="ctr"/>
                </a:tc>
                <a:tc>
                  <a:txBody>
                    <a:bodyPr/>
                    <a:lstStyle/>
                    <a:p>
                      <a:r>
                        <a:rPr lang="en-US" sz="1200">
                          <a:solidFill>
                            <a:srgbClr val="FF0000"/>
                          </a:solidFill>
                          <a:effectLst/>
                        </a:rPr>
                        <a:t>2.168</a:t>
                      </a:r>
                    </a:p>
                  </a:txBody>
                  <a:tcPr marL="45720" marR="45720" marT="0" marB="0" anchor="ctr"/>
                </a:tc>
                <a:extLst>
                  <a:ext uri="{0D108BD9-81ED-4DB2-BD59-A6C34878D82A}">
                    <a16:rowId xmlns:a16="http://schemas.microsoft.com/office/drawing/2014/main" val="1153494449"/>
                  </a:ext>
                </a:extLst>
              </a:tr>
              <a:tr h="215195">
                <a:tc>
                  <a:txBody>
                    <a:bodyPr/>
                    <a:lstStyle/>
                    <a:p>
                      <a:r>
                        <a:rPr lang="en-US" sz="1200">
                          <a:solidFill>
                            <a:srgbClr val="FF0000"/>
                          </a:solidFill>
                          <a:effectLst/>
                        </a:rPr>
                        <a:t>3</a:t>
                      </a:r>
                    </a:p>
                  </a:txBody>
                  <a:tcPr marL="45720" marR="45720" marT="0" marB="0" anchor="ctr"/>
                </a:tc>
                <a:tc>
                  <a:txBody>
                    <a:bodyPr/>
                    <a:lstStyle/>
                    <a:p>
                      <a:r>
                        <a:rPr lang="en-US" sz="1200">
                          <a:solidFill>
                            <a:srgbClr val="FF0000"/>
                          </a:solidFill>
                          <a:effectLst/>
                        </a:rPr>
                        <a:t>RIKEN</a:t>
                      </a:r>
                    </a:p>
                  </a:txBody>
                  <a:tcPr marL="45720" marR="45720" marT="0" marB="0" anchor="ctr"/>
                </a:tc>
                <a:tc>
                  <a:txBody>
                    <a:bodyPr/>
                    <a:lstStyle/>
                    <a:p>
                      <a:r>
                        <a:rPr lang="en-US" sz="1200" err="1">
                          <a:solidFill>
                            <a:srgbClr val="FF0000"/>
                          </a:solidFill>
                          <a:effectLst/>
                        </a:rPr>
                        <a:t>Fugaku</a:t>
                      </a:r>
                    </a:p>
                  </a:txBody>
                  <a:tcPr marL="45720" marR="45720" marT="0" marB="0" anchor="ctr"/>
                </a:tc>
                <a:tc>
                  <a:txBody>
                    <a:bodyPr/>
                    <a:lstStyle/>
                    <a:p>
                      <a:r>
                        <a:rPr lang="en-US" sz="1200">
                          <a:solidFill>
                            <a:srgbClr val="FF0000"/>
                          </a:solidFill>
                          <a:effectLst/>
                        </a:rPr>
                        <a:t>7,630,848</a:t>
                      </a:r>
                    </a:p>
                  </a:txBody>
                  <a:tcPr marL="45720" marR="45720" marT="0" marB="0" anchor="ctr"/>
                </a:tc>
                <a:tc>
                  <a:txBody>
                    <a:bodyPr/>
                    <a:lstStyle/>
                    <a:p>
                      <a:r>
                        <a:rPr lang="en-US" sz="1200">
                          <a:solidFill>
                            <a:srgbClr val="FF0000"/>
                          </a:solidFill>
                          <a:effectLst/>
                        </a:rPr>
                        <a:t>2.000</a:t>
                      </a:r>
                    </a:p>
                  </a:txBody>
                  <a:tcPr marL="45720" marR="45720" marT="0" marB="0" anchor="ctr"/>
                </a:tc>
                <a:extLst>
                  <a:ext uri="{0D108BD9-81ED-4DB2-BD59-A6C34878D82A}">
                    <a16:rowId xmlns:a16="http://schemas.microsoft.com/office/drawing/2014/main" val="3649734366"/>
                  </a:ext>
                </a:extLst>
              </a:tr>
              <a:tr h="266432">
                <a:tc>
                  <a:txBody>
                    <a:bodyPr/>
                    <a:lstStyle/>
                    <a:p>
                      <a:r>
                        <a:rPr lang="en-US" sz="1200">
                          <a:solidFill>
                            <a:srgbClr val="FF0000"/>
                          </a:solidFill>
                          <a:effectLst/>
                        </a:rPr>
                        <a:t>4</a:t>
                      </a:r>
                    </a:p>
                  </a:txBody>
                  <a:tcPr marL="45720" marR="45720" marT="0" marB="0" anchor="ctr"/>
                </a:tc>
                <a:tc>
                  <a:txBody>
                    <a:bodyPr/>
                    <a:lstStyle/>
                    <a:p>
                      <a:r>
                        <a:rPr lang="en-US" sz="1200" err="1">
                          <a:solidFill>
                            <a:srgbClr val="FF0000"/>
                          </a:solidFill>
                          <a:effectLst/>
                        </a:rPr>
                        <a:t>EuroHPC</a:t>
                      </a:r>
                      <a:r>
                        <a:rPr lang="en-US" sz="1200">
                          <a:solidFill>
                            <a:srgbClr val="FF0000"/>
                          </a:solidFill>
                          <a:effectLst/>
                        </a:rPr>
                        <a:t>/CINECA</a:t>
                      </a:r>
                    </a:p>
                  </a:txBody>
                  <a:tcPr marL="45720" marR="45720" marT="0" marB="0" anchor="ctr"/>
                </a:tc>
                <a:tc>
                  <a:txBody>
                    <a:bodyPr/>
                    <a:lstStyle/>
                    <a:p>
                      <a:r>
                        <a:rPr lang="en-US" sz="1200">
                          <a:solidFill>
                            <a:srgbClr val="FF0000"/>
                          </a:solidFill>
                          <a:effectLst/>
                        </a:rPr>
                        <a:t>Leonardo</a:t>
                      </a:r>
                    </a:p>
                  </a:txBody>
                  <a:tcPr marL="45720" marR="45720" marT="0" marB="0" anchor="ctr"/>
                </a:tc>
                <a:tc>
                  <a:txBody>
                    <a:bodyPr/>
                    <a:lstStyle/>
                    <a:p>
                      <a:r>
                        <a:rPr lang="en-US" sz="1200">
                          <a:solidFill>
                            <a:srgbClr val="FF0000"/>
                          </a:solidFill>
                          <a:effectLst/>
                        </a:rPr>
                        <a:t>1,463,616</a:t>
                      </a:r>
                    </a:p>
                  </a:txBody>
                  <a:tcPr marL="45720" marR="45720" marT="0" marB="0" anchor="ctr"/>
                </a:tc>
                <a:tc>
                  <a:txBody>
                    <a:bodyPr/>
                    <a:lstStyle/>
                    <a:p>
                      <a:r>
                        <a:rPr lang="en-US" sz="1200">
                          <a:solidFill>
                            <a:srgbClr val="FF0000"/>
                          </a:solidFill>
                          <a:effectLst/>
                        </a:rPr>
                        <a:t>1.842</a:t>
                      </a:r>
                    </a:p>
                  </a:txBody>
                  <a:tcPr marL="45720" marR="45720" marT="0" marB="0" anchor="ctr"/>
                </a:tc>
                <a:extLst>
                  <a:ext uri="{0D108BD9-81ED-4DB2-BD59-A6C34878D82A}">
                    <a16:rowId xmlns:a16="http://schemas.microsoft.com/office/drawing/2014/main" val="3325136030"/>
                  </a:ext>
                </a:extLst>
              </a:tr>
              <a:tr h="266432">
                <a:tc>
                  <a:txBody>
                    <a:bodyPr/>
                    <a:lstStyle/>
                    <a:p>
                      <a:r>
                        <a:rPr lang="en-US" sz="1200">
                          <a:solidFill>
                            <a:srgbClr val="FF0000"/>
                          </a:solidFill>
                          <a:effectLst/>
                        </a:rPr>
                        <a:t>5</a:t>
                      </a:r>
                    </a:p>
                  </a:txBody>
                  <a:tcPr marL="45720" marR="45720" marT="0" marB="0" anchor="ctr"/>
                </a:tc>
                <a:tc>
                  <a:txBody>
                    <a:bodyPr/>
                    <a:lstStyle/>
                    <a:p>
                      <a:r>
                        <a:rPr lang="en-US" sz="1200">
                          <a:solidFill>
                            <a:srgbClr val="FF0000"/>
                          </a:solidFill>
                          <a:effectLst/>
                        </a:rPr>
                        <a:t>DOE/SC/ORNL</a:t>
                      </a:r>
                    </a:p>
                  </a:txBody>
                  <a:tcPr marL="45720" marR="45720" marT="0" marB="0" anchor="ctr"/>
                </a:tc>
                <a:tc>
                  <a:txBody>
                    <a:bodyPr/>
                    <a:lstStyle/>
                    <a:p>
                      <a:r>
                        <a:rPr lang="en-US" sz="1200">
                          <a:solidFill>
                            <a:srgbClr val="FF0000"/>
                          </a:solidFill>
                          <a:effectLst/>
                        </a:rPr>
                        <a:t>Summit</a:t>
                      </a:r>
                    </a:p>
                  </a:txBody>
                  <a:tcPr marL="45720" marR="45720" marT="0" marB="0" anchor="ctr"/>
                </a:tc>
                <a:tc>
                  <a:txBody>
                    <a:bodyPr/>
                    <a:lstStyle/>
                    <a:p>
                      <a:r>
                        <a:rPr lang="en-US" sz="1200">
                          <a:solidFill>
                            <a:srgbClr val="FF0000"/>
                          </a:solidFill>
                          <a:effectLst/>
                        </a:rPr>
                        <a:t>2,414,592</a:t>
                      </a:r>
                    </a:p>
                  </a:txBody>
                  <a:tcPr marL="45720" marR="45720" marT="0" marB="0" anchor="ctr"/>
                </a:tc>
                <a:tc>
                  <a:txBody>
                    <a:bodyPr/>
                    <a:lstStyle/>
                    <a:p>
                      <a:r>
                        <a:rPr lang="en-US" sz="1200">
                          <a:solidFill>
                            <a:srgbClr val="FF0000"/>
                          </a:solidFill>
                          <a:effectLst/>
                        </a:rPr>
                        <a:t>1.411</a:t>
                      </a:r>
                    </a:p>
                  </a:txBody>
                  <a:tcPr marL="45720" marR="45720" marT="0" marB="0" anchor="ctr"/>
                </a:tc>
                <a:extLst>
                  <a:ext uri="{0D108BD9-81ED-4DB2-BD59-A6C34878D82A}">
                    <a16:rowId xmlns:a16="http://schemas.microsoft.com/office/drawing/2014/main" val="3871913405"/>
                  </a:ext>
                </a:extLst>
              </a:tr>
              <a:tr h="215195">
                <a:tc>
                  <a:txBody>
                    <a:bodyPr/>
                    <a:lstStyle/>
                    <a:p>
                      <a:r>
                        <a:rPr lang="en-US" sz="1200">
                          <a:effectLst/>
                        </a:rPr>
                        <a:t>6</a:t>
                      </a:r>
                    </a:p>
                  </a:txBody>
                  <a:tcPr marL="45720" marR="45720" marT="0" marB="0" anchor="ctr"/>
                </a:tc>
                <a:tc>
                  <a:txBody>
                    <a:bodyPr/>
                    <a:lstStyle/>
                    <a:p>
                      <a:r>
                        <a:rPr lang="en-US" sz="1200">
                          <a:effectLst/>
                        </a:rPr>
                        <a:t>NVIDIA</a:t>
                      </a:r>
                    </a:p>
                  </a:txBody>
                  <a:tcPr marL="45720" marR="45720" marT="0" marB="0" anchor="ctr"/>
                </a:tc>
                <a:tc>
                  <a:txBody>
                    <a:bodyPr/>
                    <a:lstStyle/>
                    <a:p>
                      <a:r>
                        <a:rPr lang="en-US" sz="1200">
                          <a:effectLst/>
                        </a:rPr>
                        <a:t>Selene</a:t>
                      </a:r>
                    </a:p>
                  </a:txBody>
                  <a:tcPr marL="45720" marR="45720" marT="0" marB="0" anchor="ctr"/>
                </a:tc>
                <a:tc>
                  <a:txBody>
                    <a:bodyPr/>
                    <a:lstStyle/>
                    <a:p>
                      <a:r>
                        <a:rPr lang="en-US" sz="1200">
                          <a:effectLst/>
                        </a:rPr>
                        <a:t>555,520</a:t>
                      </a:r>
                    </a:p>
                  </a:txBody>
                  <a:tcPr marL="45720" marR="45720" marT="0" marB="0" anchor="ctr"/>
                </a:tc>
                <a:tc>
                  <a:txBody>
                    <a:bodyPr/>
                    <a:lstStyle/>
                    <a:p>
                      <a:r>
                        <a:rPr lang="en-US" sz="1200">
                          <a:effectLst/>
                        </a:rPr>
                        <a:t>0.630</a:t>
                      </a:r>
                    </a:p>
                  </a:txBody>
                  <a:tcPr marL="45720" marR="45720" marT="0" marB="0" anchor="ctr"/>
                </a:tc>
                <a:extLst>
                  <a:ext uri="{0D108BD9-81ED-4DB2-BD59-A6C34878D82A}">
                    <a16:rowId xmlns:a16="http://schemas.microsoft.com/office/drawing/2014/main" val="3500377250"/>
                  </a:ext>
                </a:extLst>
              </a:tr>
              <a:tr h="266432">
                <a:tc>
                  <a:txBody>
                    <a:bodyPr/>
                    <a:lstStyle/>
                    <a:p>
                      <a:r>
                        <a:rPr lang="en-US" sz="1200">
                          <a:effectLst/>
                        </a:rPr>
                        <a:t>7</a:t>
                      </a:r>
                    </a:p>
                  </a:txBody>
                  <a:tcPr marL="45720" marR="45720" marT="0" marB="0" anchor="ctr"/>
                </a:tc>
                <a:tc>
                  <a:txBody>
                    <a:bodyPr/>
                    <a:lstStyle/>
                    <a:p>
                      <a:r>
                        <a:rPr lang="en-US" sz="1200">
                          <a:effectLst/>
                        </a:rPr>
                        <a:t>DOE/SC/LBNL</a:t>
                      </a:r>
                    </a:p>
                  </a:txBody>
                  <a:tcPr marL="45720" marR="45720" marT="0" marB="0" anchor="ctr"/>
                </a:tc>
                <a:tc>
                  <a:txBody>
                    <a:bodyPr/>
                    <a:lstStyle/>
                    <a:p>
                      <a:r>
                        <a:rPr lang="en-US" sz="1200">
                          <a:effectLst/>
                        </a:rPr>
                        <a:t>Perlmutter</a:t>
                      </a:r>
                    </a:p>
                  </a:txBody>
                  <a:tcPr marL="45720" marR="45720" marT="0" marB="0" anchor="ctr"/>
                </a:tc>
                <a:tc>
                  <a:txBody>
                    <a:bodyPr/>
                    <a:lstStyle/>
                    <a:p>
                      <a:r>
                        <a:rPr lang="en-US" sz="1200">
                          <a:effectLst/>
                        </a:rPr>
                        <a:t>761,856</a:t>
                      </a:r>
                    </a:p>
                  </a:txBody>
                  <a:tcPr marL="45720" marR="45720" marT="0" marB="0" anchor="ctr"/>
                </a:tc>
                <a:tc>
                  <a:txBody>
                    <a:bodyPr/>
                    <a:lstStyle/>
                    <a:p>
                      <a:r>
                        <a:rPr lang="en-US" sz="1200">
                          <a:effectLst/>
                        </a:rPr>
                        <a:t>0.590</a:t>
                      </a:r>
                    </a:p>
                  </a:txBody>
                  <a:tcPr marL="45720" marR="45720" marT="0" marB="0" anchor="ctr"/>
                </a:tc>
                <a:extLst>
                  <a:ext uri="{0D108BD9-81ED-4DB2-BD59-A6C34878D82A}">
                    <a16:rowId xmlns:a16="http://schemas.microsoft.com/office/drawing/2014/main" val="2439779026"/>
                  </a:ext>
                </a:extLst>
              </a:tr>
              <a:tr h="266432">
                <a:tc>
                  <a:txBody>
                    <a:bodyPr/>
                    <a:lstStyle/>
                    <a:p>
                      <a:r>
                        <a:rPr lang="en-US" sz="1200">
                          <a:effectLst/>
                        </a:rPr>
                        <a:t>8</a:t>
                      </a:r>
                    </a:p>
                  </a:txBody>
                  <a:tcPr marL="45720" marR="45720" marT="0" marB="0" anchor="ctr"/>
                </a:tc>
                <a:tc>
                  <a:txBody>
                    <a:bodyPr/>
                    <a:lstStyle/>
                    <a:p>
                      <a:r>
                        <a:rPr lang="en-US" sz="1200">
                          <a:effectLst/>
                        </a:rPr>
                        <a:t>FZJ</a:t>
                      </a:r>
                    </a:p>
                  </a:txBody>
                  <a:tcPr marL="45720" marR="45720" marT="0" marB="0" anchor="ctr"/>
                </a:tc>
                <a:tc>
                  <a:txBody>
                    <a:bodyPr/>
                    <a:lstStyle/>
                    <a:p>
                      <a:r>
                        <a:rPr lang="en-US" sz="1200">
                          <a:effectLst/>
                        </a:rPr>
                        <a:t>JUWELS BM</a:t>
                      </a:r>
                    </a:p>
                  </a:txBody>
                  <a:tcPr marL="45720" marR="45720" marT="0" marB="0" anchor="ctr"/>
                </a:tc>
                <a:tc>
                  <a:txBody>
                    <a:bodyPr/>
                    <a:lstStyle/>
                    <a:p>
                      <a:r>
                        <a:rPr lang="en-US" sz="1200">
                          <a:effectLst/>
                        </a:rPr>
                        <a:t>449,280</a:t>
                      </a:r>
                    </a:p>
                  </a:txBody>
                  <a:tcPr marL="45720" marR="45720" marT="0" marB="0" anchor="ctr"/>
                </a:tc>
                <a:tc>
                  <a:txBody>
                    <a:bodyPr/>
                    <a:lstStyle/>
                    <a:p>
                      <a:r>
                        <a:rPr lang="en-US" sz="1200">
                          <a:effectLst/>
                        </a:rPr>
                        <a:t>0.470</a:t>
                      </a:r>
                    </a:p>
                  </a:txBody>
                  <a:tcPr marL="45720" marR="45720" marT="0" marB="0" anchor="ctr"/>
                </a:tc>
                <a:extLst>
                  <a:ext uri="{0D108BD9-81ED-4DB2-BD59-A6C34878D82A}">
                    <a16:rowId xmlns:a16="http://schemas.microsoft.com/office/drawing/2014/main" val="1311422156"/>
                  </a:ext>
                </a:extLst>
              </a:tr>
              <a:tr h="266432">
                <a:tc>
                  <a:txBody>
                    <a:bodyPr/>
                    <a:lstStyle/>
                    <a:p>
                      <a:r>
                        <a:rPr lang="en-US" sz="1200">
                          <a:effectLst/>
                        </a:rPr>
                        <a:t>9</a:t>
                      </a:r>
                    </a:p>
                  </a:txBody>
                  <a:tcPr marL="45720" marR="45720" marT="0" marB="0" anchor="ctr"/>
                </a:tc>
                <a:tc>
                  <a:txBody>
                    <a:bodyPr/>
                    <a:lstStyle/>
                    <a:p>
                      <a:r>
                        <a:rPr lang="en-US" sz="1200">
                          <a:effectLst/>
                        </a:rPr>
                        <a:t>GENCI-CINES</a:t>
                      </a:r>
                    </a:p>
                  </a:txBody>
                  <a:tcPr marL="45720" marR="45720" marT="0" marB="0" anchor="ctr"/>
                </a:tc>
                <a:tc>
                  <a:txBody>
                    <a:bodyPr/>
                    <a:lstStyle/>
                    <a:p>
                      <a:r>
                        <a:rPr lang="en-US" sz="1200">
                          <a:effectLst/>
                        </a:rPr>
                        <a:t>Adastra</a:t>
                      </a:r>
                    </a:p>
                  </a:txBody>
                  <a:tcPr marL="45720" marR="45720" marT="0" marB="0" anchor="ctr"/>
                </a:tc>
                <a:tc>
                  <a:txBody>
                    <a:bodyPr/>
                    <a:lstStyle/>
                    <a:p>
                      <a:r>
                        <a:rPr lang="en-US" sz="1200">
                          <a:effectLst/>
                        </a:rPr>
                        <a:t>319,072</a:t>
                      </a:r>
                    </a:p>
                  </a:txBody>
                  <a:tcPr marL="45720" marR="45720" marT="0" marB="0" anchor="ctr"/>
                </a:tc>
                <a:tc>
                  <a:txBody>
                    <a:bodyPr/>
                    <a:lstStyle/>
                    <a:p>
                      <a:r>
                        <a:rPr lang="en-US" sz="1200">
                          <a:effectLst/>
                        </a:rPr>
                        <a:t>0.303</a:t>
                      </a:r>
                    </a:p>
                  </a:txBody>
                  <a:tcPr marL="45720" marR="45720" marT="0" marB="0" anchor="ctr"/>
                </a:tc>
                <a:extLst>
                  <a:ext uri="{0D108BD9-81ED-4DB2-BD59-A6C34878D82A}">
                    <a16:rowId xmlns:a16="http://schemas.microsoft.com/office/drawing/2014/main" val="3027831153"/>
                  </a:ext>
                </a:extLst>
              </a:tr>
              <a:tr h="584102">
                <a:tc>
                  <a:txBody>
                    <a:bodyPr/>
                    <a:lstStyle/>
                    <a:p>
                      <a:r>
                        <a:rPr lang="en-US" sz="1200">
                          <a:effectLst/>
                        </a:rPr>
                        <a:t>10</a:t>
                      </a:r>
                    </a:p>
                  </a:txBody>
                  <a:tcPr marL="45720" marR="45720" marT="0" marB="0" anchor="ctr"/>
                </a:tc>
                <a:tc>
                  <a:txBody>
                    <a:bodyPr/>
                    <a:lstStyle/>
                    <a:p>
                      <a:r>
                        <a:rPr lang="en-US" sz="1200">
                          <a:effectLst/>
                        </a:rPr>
                        <a:t>Pawsey Supercomputing Centre</a:t>
                      </a:r>
                    </a:p>
                  </a:txBody>
                  <a:tcPr marL="45720" marR="45720" marT="0" marB="0" anchor="ctr"/>
                </a:tc>
                <a:tc>
                  <a:txBody>
                    <a:bodyPr/>
                    <a:lstStyle/>
                    <a:p>
                      <a:r>
                        <a:rPr lang="en-US" sz="1200" err="1">
                          <a:effectLst/>
                        </a:rPr>
                        <a:t>Setonix</a:t>
                      </a:r>
                      <a:r>
                        <a:rPr lang="en-US" sz="1200">
                          <a:effectLst/>
                        </a:rPr>
                        <a:t> - GPU</a:t>
                      </a:r>
                    </a:p>
                  </a:txBody>
                  <a:tcPr marL="45720" marR="45720" marT="0" marB="0" anchor="ctr"/>
                </a:tc>
                <a:tc>
                  <a:txBody>
                    <a:bodyPr/>
                    <a:lstStyle/>
                    <a:p>
                      <a:r>
                        <a:rPr lang="en-US" sz="1200">
                          <a:effectLst/>
                        </a:rPr>
                        <a:t>181,248</a:t>
                      </a:r>
                    </a:p>
                  </a:txBody>
                  <a:tcPr marL="45720" marR="45720" marT="0" marB="0" anchor="ctr"/>
                </a:tc>
                <a:tc>
                  <a:txBody>
                    <a:bodyPr/>
                    <a:lstStyle/>
                    <a:p>
                      <a:r>
                        <a:rPr lang="en-US" sz="1200">
                          <a:effectLst/>
                        </a:rPr>
                        <a:t>0.175</a:t>
                      </a:r>
                    </a:p>
                  </a:txBody>
                  <a:tcPr marL="45720" marR="45720" marT="0" marB="0" anchor="ctr"/>
                </a:tc>
                <a:extLst>
                  <a:ext uri="{0D108BD9-81ED-4DB2-BD59-A6C34878D82A}">
                    <a16:rowId xmlns:a16="http://schemas.microsoft.com/office/drawing/2014/main" val="68290992"/>
                  </a:ext>
                </a:extLst>
              </a:tr>
              <a:tr h="327916">
                <a:tc>
                  <a:txBody>
                    <a:bodyPr/>
                    <a:lstStyle/>
                    <a:p>
                      <a:r>
                        <a:rPr lang="en-US" sz="1200">
                          <a:effectLst/>
                        </a:rPr>
                        <a:t>11</a:t>
                      </a:r>
                    </a:p>
                  </a:txBody>
                  <a:tcPr marL="45720" marR="45720" marT="0" marB="0" anchor="ctr"/>
                </a:tc>
                <a:tc>
                  <a:txBody>
                    <a:bodyPr/>
                    <a:lstStyle/>
                    <a:p>
                      <a:r>
                        <a:rPr lang="en-US" sz="1200">
                          <a:effectLst/>
                        </a:rPr>
                        <a:t>University of Florida</a:t>
                      </a:r>
                    </a:p>
                  </a:txBody>
                  <a:tcPr marL="45720" marR="45720" marT="0" marB="0" anchor="ctr"/>
                </a:tc>
                <a:tc>
                  <a:txBody>
                    <a:bodyPr/>
                    <a:lstStyle/>
                    <a:p>
                      <a:r>
                        <a:rPr lang="en-US" sz="1200" err="1">
                          <a:effectLst/>
                        </a:rPr>
                        <a:t>HiPerGator</a:t>
                      </a:r>
                    </a:p>
                  </a:txBody>
                  <a:tcPr marL="45720" marR="45720" marT="0" marB="0" anchor="ctr"/>
                </a:tc>
                <a:tc>
                  <a:txBody>
                    <a:bodyPr/>
                    <a:lstStyle/>
                    <a:p>
                      <a:r>
                        <a:rPr lang="en-US" sz="1200">
                          <a:effectLst/>
                        </a:rPr>
                        <a:t>138,880</a:t>
                      </a:r>
                    </a:p>
                  </a:txBody>
                  <a:tcPr marL="45720" marR="45720" marT="0" marB="0" anchor="ctr"/>
                </a:tc>
                <a:tc>
                  <a:txBody>
                    <a:bodyPr/>
                    <a:lstStyle/>
                    <a:p>
                      <a:r>
                        <a:rPr lang="en-US" sz="1200">
                          <a:effectLst/>
                        </a:rPr>
                        <a:t>0.170</a:t>
                      </a:r>
                    </a:p>
                  </a:txBody>
                  <a:tcPr marL="45720" marR="45720" marT="0" marB="0" anchor="ctr"/>
                </a:tc>
                <a:extLst>
                  <a:ext uri="{0D108BD9-81ED-4DB2-BD59-A6C34878D82A}">
                    <a16:rowId xmlns:a16="http://schemas.microsoft.com/office/drawing/2014/main" val="3841414275"/>
                  </a:ext>
                </a:extLst>
              </a:tr>
              <a:tr h="389401">
                <a:tc>
                  <a:txBody>
                    <a:bodyPr/>
                    <a:lstStyle/>
                    <a:p>
                      <a:r>
                        <a:rPr lang="en-US" sz="1200">
                          <a:effectLst/>
                        </a:rPr>
                        <a:t>12</a:t>
                      </a:r>
                    </a:p>
                  </a:txBody>
                  <a:tcPr marL="45720" marR="45720" marT="0" marB="0" anchor="ctr"/>
                </a:tc>
                <a:tc>
                  <a:txBody>
                    <a:bodyPr/>
                    <a:lstStyle/>
                    <a:p>
                      <a:r>
                        <a:rPr lang="en-US" sz="1200" err="1">
                          <a:effectLst/>
                        </a:rPr>
                        <a:t>SberCloud</a:t>
                      </a:r>
                    </a:p>
                  </a:txBody>
                  <a:tcPr marL="45720" marR="45720" marT="0" marB="0" anchor="ctr"/>
                </a:tc>
                <a:tc>
                  <a:txBody>
                    <a:bodyPr/>
                    <a:lstStyle/>
                    <a:p>
                      <a:r>
                        <a:rPr lang="en-US" sz="1200" err="1">
                          <a:effectLst/>
                        </a:rPr>
                        <a:t>Christofari</a:t>
                      </a:r>
                      <a:r>
                        <a:rPr lang="en-US" sz="1200">
                          <a:effectLst/>
                        </a:rPr>
                        <a:t> Neo</a:t>
                      </a:r>
                    </a:p>
                  </a:txBody>
                  <a:tcPr marL="45720" marR="45720" marT="0" marB="0" anchor="ctr"/>
                </a:tc>
                <a:tc>
                  <a:txBody>
                    <a:bodyPr/>
                    <a:lstStyle/>
                    <a:p>
                      <a:r>
                        <a:rPr lang="en-US" sz="1200">
                          <a:effectLst/>
                        </a:rPr>
                        <a:t>98,208</a:t>
                      </a:r>
                    </a:p>
                  </a:txBody>
                  <a:tcPr marL="45720" marR="45720" marT="0" marB="0" anchor="ctr"/>
                </a:tc>
                <a:tc>
                  <a:txBody>
                    <a:bodyPr/>
                    <a:lstStyle/>
                    <a:p>
                      <a:r>
                        <a:rPr lang="en-US" sz="1200">
                          <a:effectLst/>
                        </a:rPr>
                        <a:t>0.123</a:t>
                      </a:r>
                    </a:p>
                  </a:txBody>
                  <a:tcPr marL="45720" marR="45720" marT="0" marB="0" anchor="ctr"/>
                </a:tc>
                <a:extLst>
                  <a:ext uri="{0D108BD9-81ED-4DB2-BD59-A6C34878D82A}">
                    <a16:rowId xmlns:a16="http://schemas.microsoft.com/office/drawing/2014/main" val="4270771612"/>
                  </a:ext>
                </a:extLst>
              </a:tr>
              <a:tr h="215195">
                <a:tc>
                  <a:txBody>
                    <a:bodyPr/>
                    <a:lstStyle/>
                    <a:p>
                      <a:r>
                        <a:rPr lang="en-US" sz="1200">
                          <a:effectLst/>
                        </a:rPr>
                        <a:t>13</a:t>
                      </a:r>
                    </a:p>
                  </a:txBody>
                  <a:tcPr marL="45720" marR="45720" marT="0" marB="0" anchor="ctr"/>
                </a:tc>
                <a:tc>
                  <a:txBody>
                    <a:bodyPr/>
                    <a:lstStyle/>
                    <a:p>
                      <a:r>
                        <a:rPr lang="en-US" sz="1200">
                          <a:effectLst/>
                        </a:rPr>
                        <a:t>DOE/SC/ANL</a:t>
                      </a:r>
                    </a:p>
                  </a:txBody>
                  <a:tcPr marL="45720" marR="45720" marT="0" marB="0" anchor="ctr"/>
                </a:tc>
                <a:tc>
                  <a:txBody>
                    <a:bodyPr/>
                    <a:lstStyle/>
                    <a:p>
                      <a:r>
                        <a:rPr lang="en-US" sz="1200">
                          <a:effectLst/>
                        </a:rPr>
                        <a:t>Polaris</a:t>
                      </a:r>
                    </a:p>
                  </a:txBody>
                  <a:tcPr marL="45720" marR="45720" marT="0" marB="0" anchor="ctr"/>
                </a:tc>
                <a:tc>
                  <a:txBody>
                    <a:bodyPr/>
                    <a:lstStyle/>
                    <a:p>
                      <a:r>
                        <a:rPr lang="en-US" sz="1200">
                          <a:effectLst/>
                        </a:rPr>
                        <a:t>259,840</a:t>
                      </a:r>
                    </a:p>
                  </a:txBody>
                  <a:tcPr marL="45720" marR="45720" marT="0" marB="0" anchor="ctr"/>
                </a:tc>
                <a:tc>
                  <a:txBody>
                    <a:bodyPr/>
                    <a:lstStyle/>
                    <a:p>
                      <a:r>
                        <a:rPr lang="en-US" sz="1200">
                          <a:effectLst/>
                        </a:rPr>
                        <a:t>0.114</a:t>
                      </a:r>
                    </a:p>
                  </a:txBody>
                  <a:tcPr marL="45720" marR="45720" marT="0" marB="0" anchor="ctr"/>
                </a:tc>
                <a:extLst>
                  <a:ext uri="{0D108BD9-81ED-4DB2-BD59-A6C34878D82A}">
                    <a16:rowId xmlns:a16="http://schemas.microsoft.com/office/drawing/2014/main" val="2463535658"/>
                  </a:ext>
                </a:extLst>
              </a:tr>
              <a:tr h="215195">
                <a:tc>
                  <a:txBody>
                    <a:bodyPr/>
                    <a:lstStyle/>
                    <a:p>
                      <a:r>
                        <a:rPr lang="en-US" sz="1200">
                          <a:effectLst/>
                        </a:rPr>
                        <a:t>14</a:t>
                      </a:r>
                    </a:p>
                  </a:txBody>
                  <a:tcPr marL="45720" marR="45720" marT="0" marB="0" anchor="ctr"/>
                </a:tc>
                <a:tc>
                  <a:txBody>
                    <a:bodyPr/>
                    <a:lstStyle/>
                    <a:p>
                      <a:r>
                        <a:rPr lang="en-US" sz="1200">
                          <a:effectLst/>
                        </a:rPr>
                        <a:t>ITC</a:t>
                      </a:r>
                    </a:p>
                  </a:txBody>
                  <a:tcPr marL="45720" marR="45720" marT="0" marB="0" anchor="ctr"/>
                </a:tc>
                <a:tc>
                  <a:txBody>
                    <a:bodyPr/>
                    <a:lstStyle/>
                    <a:p>
                      <a:r>
                        <a:rPr lang="en-US" sz="1200">
                          <a:effectLst/>
                        </a:rPr>
                        <a:t>Wisteria</a:t>
                      </a:r>
                    </a:p>
                  </a:txBody>
                  <a:tcPr marL="45720" marR="45720" marT="0" marB="0" anchor="ctr"/>
                </a:tc>
                <a:tc>
                  <a:txBody>
                    <a:bodyPr/>
                    <a:lstStyle/>
                    <a:p>
                      <a:r>
                        <a:rPr lang="en-US" sz="1200">
                          <a:effectLst/>
                        </a:rPr>
                        <a:t>368,640</a:t>
                      </a:r>
                    </a:p>
                  </a:txBody>
                  <a:tcPr marL="45720" marR="45720" marT="0" marB="0" anchor="ctr"/>
                </a:tc>
                <a:tc>
                  <a:txBody>
                    <a:bodyPr/>
                    <a:lstStyle/>
                    <a:p>
                      <a:r>
                        <a:rPr lang="en-US" sz="1200">
                          <a:effectLst/>
                        </a:rPr>
                        <a:t>0.100</a:t>
                      </a:r>
                    </a:p>
                  </a:txBody>
                  <a:tcPr marL="45720" marR="45720" marT="0" marB="0" anchor="ctr"/>
                </a:tc>
                <a:extLst>
                  <a:ext uri="{0D108BD9-81ED-4DB2-BD59-A6C34878D82A}">
                    <a16:rowId xmlns:a16="http://schemas.microsoft.com/office/drawing/2014/main" val="3549856244"/>
                  </a:ext>
                </a:extLst>
              </a:tr>
              <a:tr h="215195">
                <a:tc>
                  <a:txBody>
                    <a:bodyPr/>
                    <a:lstStyle/>
                    <a:p>
                      <a:r>
                        <a:rPr lang="en-US" sz="1200">
                          <a:effectLst/>
                        </a:rPr>
                        <a:t>15</a:t>
                      </a:r>
                    </a:p>
                  </a:txBody>
                  <a:tcPr marL="45720" marR="45720" marT="0" marB="0" anchor="ctr"/>
                </a:tc>
                <a:tc>
                  <a:txBody>
                    <a:bodyPr/>
                    <a:lstStyle/>
                    <a:p>
                      <a:r>
                        <a:rPr lang="en-US" sz="1200">
                          <a:effectLst/>
                        </a:rPr>
                        <a:t>NSC</a:t>
                      </a:r>
                    </a:p>
                  </a:txBody>
                  <a:tcPr marL="45720" marR="45720" marT="0" marB="0" anchor="ctr"/>
                </a:tc>
                <a:tc>
                  <a:txBody>
                    <a:bodyPr/>
                    <a:lstStyle/>
                    <a:p>
                      <a:r>
                        <a:rPr lang="en-US" sz="1200">
                          <a:effectLst/>
                        </a:rPr>
                        <a:t>Berzelius</a:t>
                      </a:r>
                    </a:p>
                  </a:txBody>
                  <a:tcPr marL="45720" marR="45720" marT="0" marB="0" anchor="ctr"/>
                </a:tc>
                <a:tc>
                  <a:txBody>
                    <a:bodyPr/>
                    <a:lstStyle/>
                    <a:p>
                      <a:r>
                        <a:rPr lang="en-US" sz="1200">
                          <a:effectLst/>
                        </a:rPr>
                        <a:t>59,520</a:t>
                      </a:r>
                    </a:p>
                  </a:txBody>
                  <a:tcPr marL="45720" marR="45720" marT="0" marB="0" anchor="ctr"/>
                </a:tc>
                <a:tc>
                  <a:txBody>
                    <a:bodyPr/>
                    <a:lstStyle/>
                    <a:p>
                      <a:r>
                        <a:rPr lang="en-US" sz="1200">
                          <a:effectLst/>
                        </a:rPr>
                        <a:t>0.050</a:t>
                      </a:r>
                    </a:p>
                  </a:txBody>
                  <a:tcPr marL="45720" marR="45720" marT="0" marB="0" anchor="ctr"/>
                </a:tc>
                <a:extLst>
                  <a:ext uri="{0D108BD9-81ED-4DB2-BD59-A6C34878D82A}">
                    <a16:rowId xmlns:a16="http://schemas.microsoft.com/office/drawing/2014/main" val="50279604"/>
                  </a:ext>
                </a:extLst>
              </a:tr>
            </a:tbl>
          </a:graphicData>
        </a:graphic>
      </p:graphicFrame>
      <p:sp>
        <p:nvSpPr>
          <p:cNvPr id="17" name="TextBox 16">
            <a:extLst>
              <a:ext uri="{FF2B5EF4-FFF2-40B4-BE49-F238E27FC236}">
                <a16:creationId xmlns:a16="http://schemas.microsoft.com/office/drawing/2014/main" id="{ED9FB1B3-2C14-14BF-68AD-DA3DCF0E50D6}"/>
              </a:ext>
            </a:extLst>
          </p:cNvPr>
          <p:cNvSpPr txBox="1"/>
          <p:nvPr/>
        </p:nvSpPr>
        <p:spPr>
          <a:xfrm>
            <a:off x="6378485" y="5489050"/>
            <a:ext cx="5332931" cy="537968"/>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HPL-</a:t>
            </a:r>
            <a:r>
              <a:rPr lang="en-US" sz="1400" err="1">
                <a:latin typeface="Calibri"/>
                <a:cs typeface="Calibri"/>
              </a:rPr>
              <a:t>MxP</a:t>
            </a:r>
            <a:r>
              <a:rPr lang="en-US" sz="1400">
                <a:latin typeface="Calibri"/>
                <a:cs typeface="Calibri"/>
              </a:rPr>
              <a:t> benchmark of high-performance computing (HPC) and </a:t>
            </a:r>
            <a:br>
              <a:rPr lang="en-US" sz="1400">
                <a:latin typeface="Calibri"/>
                <a:cs typeface="Calibri"/>
              </a:rPr>
            </a:br>
            <a:r>
              <a:rPr lang="en-US" sz="1400">
                <a:latin typeface="Calibri"/>
                <a:cs typeface="Calibri"/>
              </a:rPr>
              <a:t>artificial intelligence (AI) workloads from November 2022</a:t>
            </a:r>
            <a:endParaRPr lang="en-US" sz="1400">
              <a:cs typeface="Calibri" panose="020F0502020204030204" pitchFamily="34" charset="0"/>
            </a:endParaRPr>
          </a:p>
        </p:txBody>
      </p:sp>
    </p:spTree>
    <p:extLst>
      <p:ext uri="{BB962C8B-B14F-4D97-AF65-F5344CB8AC3E}">
        <p14:creationId xmlns:p14="http://schemas.microsoft.com/office/powerpoint/2010/main" val="28976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48C559-8FF9-FE6D-278E-58B890F8B418}"/>
              </a:ext>
            </a:extLst>
          </p:cNvPr>
          <p:cNvSpPr>
            <a:spLocks noGrp="1"/>
          </p:cNvSpPr>
          <p:nvPr>
            <p:ph type="title"/>
          </p:nvPr>
        </p:nvSpPr>
        <p:spPr/>
        <p:txBody>
          <a:bodyPr/>
          <a:lstStyle/>
          <a:p>
            <a:r>
              <a:rPr lang="en-US">
                <a:latin typeface="Proxima Nova Rg"/>
              </a:rPr>
              <a:t>Modern Implementations of Datalog</a:t>
            </a:r>
            <a:endParaRPr lang="en-US" err="1"/>
          </a:p>
        </p:txBody>
      </p:sp>
      <p:sp>
        <p:nvSpPr>
          <p:cNvPr id="4" name="Slide Number Placeholder 3">
            <a:extLst>
              <a:ext uri="{FF2B5EF4-FFF2-40B4-BE49-F238E27FC236}">
                <a16:creationId xmlns:a16="http://schemas.microsoft.com/office/drawing/2014/main" id="{5BDF50C3-6129-87A9-C2EB-C568A406B970}"/>
              </a:ext>
            </a:extLst>
          </p:cNvPr>
          <p:cNvSpPr>
            <a:spLocks noGrp="1"/>
          </p:cNvSpPr>
          <p:nvPr>
            <p:ph type="sldNum" sz="quarter" idx="4"/>
          </p:nvPr>
        </p:nvSpPr>
        <p:spPr/>
        <p:txBody>
          <a:bodyPr/>
          <a:lstStyle/>
          <a:p>
            <a:fld id="{54797FC3-DC33-DA47-95F6-F7EB925D69E8}" type="slidenum">
              <a:rPr lang="en-US" smtClean="0"/>
              <a:pPr/>
              <a:t>40</a:t>
            </a:fld>
            <a:endParaRPr lang="en-US"/>
          </a:p>
        </p:txBody>
      </p:sp>
      <p:sp>
        <p:nvSpPr>
          <p:cNvPr id="5" name="Footer Placeholder 4">
            <a:extLst>
              <a:ext uri="{FF2B5EF4-FFF2-40B4-BE49-F238E27FC236}">
                <a16:creationId xmlns:a16="http://schemas.microsoft.com/office/drawing/2014/main" id="{7678AFFB-7701-6A81-4DB6-CA171B32EF4E}"/>
              </a:ext>
            </a:extLst>
          </p:cNvPr>
          <p:cNvSpPr>
            <a:spLocks noGrp="1"/>
          </p:cNvSpPr>
          <p:nvPr>
            <p:ph type="ftr" sz="quarter" idx="10"/>
          </p:nvPr>
        </p:nvSpPr>
        <p:spPr/>
        <p:txBody>
          <a:bodyPr/>
          <a:lstStyle/>
          <a:p>
            <a:r>
              <a:rPr lang="en-GB"/>
              <a:t>Department of Computer Science – Ahmedur Rahman Shovon</a:t>
            </a:r>
          </a:p>
        </p:txBody>
      </p:sp>
      <p:graphicFrame>
        <p:nvGraphicFramePr>
          <p:cNvPr id="15" name="Diagram 15">
            <a:extLst>
              <a:ext uri="{FF2B5EF4-FFF2-40B4-BE49-F238E27FC236}">
                <a16:creationId xmlns:a16="http://schemas.microsoft.com/office/drawing/2014/main" id="{EF56A298-69DB-7D55-C870-4E5D815665C1}"/>
              </a:ext>
            </a:extLst>
          </p:cNvPr>
          <p:cNvGraphicFramePr>
            <a:graphicFrameLocks noGrp="1"/>
          </p:cNvGraphicFramePr>
          <p:nvPr>
            <p:ph idx="1"/>
          </p:nvPr>
        </p:nvGraphicFramePr>
        <p:xfrm>
          <a:off x="536575" y="1646238"/>
          <a:ext cx="1111885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4294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EB58A1-5E29-36E2-2AF1-F931ED66E6F0}"/>
              </a:ext>
            </a:extLst>
          </p:cNvPr>
          <p:cNvSpPr>
            <a:spLocks noGrp="1"/>
          </p:cNvSpPr>
          <p:nvPr>
            <p:ph type="title"/>
          </p:nvPr>
        </p:nvSpPr>
        <p:spPr>
          <a:xfrm>
            <a:off x="536364" y="476722"/>
            <a:ext cx="10636465" cy="768545"/>
          </a:xfrm>
        </p:spPr>
        <p:txBody>
          <a:bodyPr anchor="ctr">
            <a:normAutofit/>
          </a:bodyPr>
          <a:lstStyle/>
          <a:p>
            <a:r>
              <a:rPr lang="en-US" err="1"/>
              <a:t>LogicBlox</a:t>
            </a:r>
            <a:endParaRPr lang="en-US"/>
          </a:p>
        </p:txBody>
      </p:sp>
      <p:sp>
        <p:nvSpPr>
          <p:cNvPr id="4" name="Slide Number Placeholder 3">
            <a:extLst>
              <a:ext uri="{FF2B5EF4-FFF2-40B4-BE49-F238E27FC236}">
                <a16:creationId xmlns:a16="http://schemas.microsoft.com/office/drawing/2014/main" id="{F23E93F6-95B2-C057-AB41-F011628C3A7E}"/>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41</a:t>
            </a:fld>
            <a:endParaRPr lang="en-US"/>
          </a:p>
        </p:txBody>
      </p:sp>
      <p:sp>
        <p:nvSpPr>
          <p:cNvPr id="5" name="Footer Placeholder 4">
            <a:extLst>
              <a:ext uri="{FF2B5EF4-FFF2-40B4-BE49-F238E27FC236}">
                <a16:creationId xmlns:a16="http://schemas.microsoft.com/office/drawing/2014/main" id="{419BD4E4-2A9E-7EC9-B35A-6BB0E5DE1469}"/>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7" name="Content Placeholder 1">
            <a:extLst>
              <a:ext uri="{FF2B5EF4-FFF2-40B4-BE49-F238E27FC236}">
                <a16:creationId xmlns:a16="http://schemas.microsoft.com/office/drawing/2014/main" id="{E6EEF1F9-C7D2-95D9-E467-1382B41F264F}"/>
              </a:ext>
            </a:extLst>
          </p:cNvPr>
          <p:cNvGraphicFramePr>
            <a:graphicFrameLocks noGrp="1"/>
          </p:cNvGraphicFramePr>
          <p:nvPr>
            <p:ph idx="1"/>
            <p:extLst>
              <p:ext uri="{D42A27DB-BD31-4B8C-83A1-F6EECF244321}">
                <p14:modId xmlns:p14="http://schemas.microsoft.com/office/powerpoint/2010/main" val="4258002170"/>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6" name="TextBox 85">
            <a:extLst>
              <a:ext uri="{FF2B5EF4-FFF2-40B4-BE49-F238E27FC236}">
                <a16:creationId xmlns:a16="http://schemas.microsoft.com/office/drawing/2014/main" id="{A3A5DA1B-E841-2141-AC0B-773298B21F29}"/>
              </a:ext>
            </a:extLst>
          </p:cNvPr>
          <p:cNvSpPr txBox="1"/>
          <p:nvPr/>
        </p:nvSpPr>
        <p:spPr>
          <a:xfrm>
            <a:off x="601302" y="6082348"/>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Molham</a:t>
            </a:r>
            <a:r>
              <a:rPr lang="en-US" sz="800">
                <a:latin typeface="Calibri"/>
                <a:ea typeface="Calibri"/>
                <a:cs typeface="Calibri"/>
              </a:rPr>
              <a:t> Aref, Balder ten Cate, Todd J. Green, Benny </a:t>
            </a:r>
            <a:r>
              <a:rPr lang="en-US" sz="800" err="1">
                <a:latin typeface="Calibri"/>
                <a:ea typeface="Calibri"/>
                <a:cs typeface="Calibri"/>
              </a:rPr>
              <a:t>Kimelfeld</a:t>
            </a:r>
            <a:r>
              <a:rPr lang="en-US" sz="800">
                <a:latin typeface="Calibri"/>
                <a:ea typeface="Calibri"/>
                <a:cs typeface="Calibri"/>
              </a:rPr>
              <a:t>, Dan Olteanu, Emir Pasalic, Todd </a:t>
            </a:r>
            <a:r>
              <a:rPr lang="en-US" sz="800" err="1">
                <a:latin typeface="Calibri"/>
                <a:ea typeface="Calibri"/>
                <a:cs typeface="Calibri"/>
              </a:rPr>
              <a:t>L.Veldhuizen</a:t>
            </a:r>
            <a:r>
              <a:rPr lang="en-US" sz="800">
                <a:latin typeface="Calibri"/>
                <a:ea typeface="Calibri"/>
                <a:cs typeface="Calibri"/>
              </a:rPr>
              <a:t>, and Geoffrey Washburn. Design and implementation of the </a:t>
            </a:r>
            <a:r>
              <a:rPr lang="en-US" sz="800" err="1">
                <a:latin typeface="Calibri"/>
                <a:ea typeface="Calibri"/>
                <a:cs typeface="Calibri"/>
              </a:rPr>
              <a:t>logicblox</a:t>
            </a:r>
            <a:r>
              <a:rPr lang="en-US" sz="800">
                <a:latin typeface="Calibri"/>
                <a:ea typeface="Calibri"/>
                <a:cs typeface="Calibri"/>
              </a:rPr>
              <a:t> system. In </a:t>
            </a:r>
            <a:r>
              <a:rPr lang="en-US" sz="800" err="1">
                <a:latin typeface="Calibri"/>
                <a:ea typeface="Calibri"/>
                <a:cs typeface="Calibri"/>
              </a:rPr>
              <a:t>Proceedingsof</a:t>
            </a:r>
            <a:r>
              <a:rPr lang="en-US" sz="800">
                <a:latin typeface="Calibri"/>
                <a:ea typeface="Calibri"/>
                <a:cs typeface="Calibri"/>
              </a:rPr>
              <a:t> the 2015 ACM SIGMOD International Conference on Management of Data, SIGMOD ’15, page1371–1382, New York, NY, USA, 2015. Association for Computing Machinery</a:t>
            </a:r>
            <a:endParaRPr lang="en-US">
              <a:cs typeface="Calibri"/>
            </a:endParaRPr>
          </a:p>
        </p:txBody>
      </p:sp>
    </p:spTree>
    <p:extLst>
      <p:ext uri="{BB962C8B-B14F-4D97-AF65-F5344CB8AC3E}">
        <p14:creationId xmlns:p14="http://schemas.microsoft.com/office/powerpoint/2010/main" val="2804067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B6DAB6-3C5A-D6FF-07EC-B98C6C6A6A5A}"/>
              </a:ext>
            </a:extLst>
          </p:cNvPr>
          <p:cNvSpPr>
            <a:spLocks noGrp="1"/>
          </p:cNvSpPr>
          <p:nvPr>
            <p:ph idx="1"/>
          </p:nvPr>
        </p:nvSpPr>
        <p:spPr/>
        <p:txBody>
          <a:bodyPr vert="horz" lIns="0" tIns="0" rIns="0" bIns="0" rtlCol="0" anchor="t">
            <a:normAutofit/>
          </a:bodyPr>
          <a:lstStyle/>
          <a:p>
            <a:pPr marL="227965" indent="-227965"/>
            <a:r>
              <a:rPr lang="en-US">
                <a:latin typeface="Proxima Nova Rg"/>
              </a:rPr>
              <a:t>A variant of Datalog for static analysis using OpenMP</a:t>
            </a:r>
            <a:endParaRPr lang="en-US"/>
          </a:p>
          <a:p>
            <a:pPr marL="227965" indent="-227965"/>
            <a:r>
              <a:rPr lang="en-US">
                <a:latin typeface="Proxima Nova Rg"/>
              </a:rPr>
              <a:t>State-of-the-art implementation for multi-core CPU systems with single-node</a:t>
            </a:r>
            <a:endParaRPr lang="en-US"/>
          </a:p>
          <a:p>
            <a:pPr marL="227965" indent="-227965"/>
            <a:r>
              <a:rPr lang="en-US">
                <a:latin typeface="Proxima Nova Rg"/>
              </a:rPr>
              <a:t>Translates Datalog programs to optimized C++ programs </a:t>
            </a:r>
          </a:p>
          <a:p>
            <a:pPr marL="227965" indent="-227965"/>
            <a:r>
              <a:rPr lang="en-US">
                <a:latin typeface="Proxima Nova Rg"/>
              </a:rPr>
              <a:t>Supports limited number of threads for task-level parallelism</a:t>
            </a:r>
            <a:endParaRPr lang="en-US"/>
          </a:p>
          <a:p>
            <a:pPr marL="227965" indent="-227965"/>
            <a:r>
              <a:rPr lang="en-US">
                <a:latin typeface="Proxima Nova Rg"/>
              </a:rPr>
              <a:t>Cannot provide data parallelism</a:t>
            </a:r>
          </a:p>
        </p:txBody>
      </p:sp>
      <p:sp>
        <p:nvSpPr>
          <p:cNvPr id="3" name="Title 2">
            <a:extLst>
              <a:ext uri="{FF2B5EF4-FFF2-40B4-BE49-F238E27FC236}">
                <a16:creationId xmlns:a16="http://schemas.microsoft.com/office/drawing/2014/main" id="{BA32CA0D-902A-4E02-1E40-3A87BDBF4C17}"/>
              </a:ext>
            </a:extLst>
          </p:cNvPr>
          <p:cNvSpPr>
            <a:spLocks noGrp="1"/>
          </p:cNvSpPr>
          <p:nvPr>
            <p:ph type="title"/>
          </p:nvPr>
        </p:nvSpPr>
        <p:spPr/>
        <p:txBody>
          <a:bodyPr/>
          <a:lstStyle/>
          <a:p>
            <a:r>
              <a:rPr lang="en-US">
                <a:latin typeface="Proxima Nova Rg"/>
              </a:rPr>
              <a:t>Soufflé</a:t>
            </a:r>
          </a:p>
        </p:txBody>
      </p:sp>
      <p:sp>
        <p:nvSpPr>
          <p:cNvPr id="4" name="Slide Number Placeholder 3">
            <a:extLst>
              <a:ext uri="{FF2B5EF4-FFF2-40B4-BE49-F238E27FC236}">
                <a16:creationId xmlns:a16="http://schemas.microsoft.com/office/drawing/2014/main" id="{191E56B0-EE49-0735-0FCA-FA648D8E86AF}"/>
              </a:ext>
            </a:extLst>
          </p:cNvPr>
          <p:cNvSpPr>
            <a:spLocks noGrp="1"/>
          </p:cNvSpPr>
          <p:nvPr>
            <p:ph type="sldNum" sz="quarter" idx="4"/>
          </p:nvPr>
        </p:nvSpPr>
        <p:spPr/>
        <p:txBody>
          <a:bodyPr/>
          <a:lstStyle/>
          <a:p>
            <a:fld id="{54797FC3-DC33-DA47-95F6-F7EB925D69E8}" type="slidenum">
              <a:rPr lang="en-US" smtClean="0"/>
              <a:pPr/>
              <a:t>42</a:t>
            </a:fld>
            <a:endParaRPr lang="en-US"/>
          </a:p>
        </p:txBody>
      </p:sp>
      <p:sp>
        <p:nvSpPr>
          <p:cNvPr id="5" name="Footer Placeholder 4">
            <a:extLst>
              <a:ext uri="{FF2B5EF4-FFF2-40B4-BE49-F238E27FC236}">
                <a16:creationId xmlns:a16="http://schemas.microsoft.com/office/drawing/2014/main" id="{7F443A94-54F6-1A9B-999A-7F49F70A959C}"/>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51318E3E-832F-2518-69A3-1B9EE03E73AC}"/>
              </a:ext>
            </a:extLst>
          </p:cNvPr>
          <p:cNvSpPr txBox="1"/>
          <p:nvPr/>
        </p:nvSpPr>
        <p:spPr>
          <a:xfrm>
            <a:off x="532917" y="5941349"/>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Herbert Jordan, Bernhard Scholz, and Pavle </a:t>
            </a:r>
            <a:r>
              <a:rPr lang="en-US" sz="800" err="1">
                <a:latin typeface="Calibri"/>
                <a:cs typeface="Calibri"/>
              </a:rPr>
              <a:t>Suboti´c</a:t>
            </a:r>
            <a:r>
              <a:rPr lang="en-US" sz="800">
                <a:latin typeface="Calibri"/>
                <a:cs typeface="Calibri"/>
              </a:rPr>
              <a:t>. </a:t>
            </a:r>
            <a:r>
              <a:rPr lang="en-US" sz="800" err="1">
                <a:latin typeface="Calibri"/>
                <a:cs typeface="Calibri"/>
              </a:rPr>
              <a:t>Souffl´e</a:t>
            </a:r>
            <a:r>
              <a:rPr lang="en-US" sz="800">
                <a:latin typeface="Calibri"/>
                <a:cs typeface="Calibri"/>
              </a:rPr>
              <a:t>: On synthesis of program analyzers. </a:t>
            </a:r>
            <a:r>
              <a:rPr lang="en-US" sz="800" err="1">
                <a:latin typeface="Calibri"/>
                <a:cs typeface="Calibri"/>
              </a:rPr>
              <a:t>InInternational</a:t>
            </a:r>
            <a:r>
              <a:rPr lang="en-US" sz="800">
                <a:latin typeface="Calibri"/>
                <a:cs typeface="Calibri"/>
              </a:rPr>
              <a:t> Conference on Computer Aided Verification, pages 422–430. Springer, 2016.</a:t>
            </a:r>
          </a:p>
          <a:p>
            <a:pPr marL="171450" indent="-171450">
              <a:buFont typeface="Arial"/>
              <a:buChar char="•"/>
            </a:pPr>
            <a:r>
              <a:rPr lang="en-US" sz="800">
                <a:latin typeface="Calibri"/>
                <a:cs typeface="Calibri"/>
              </a:rPr>
              <a:t>Thomas Gilray, Sidharth Kumar, and Kristopher Micinski. Compiling data-parallel </a:t>
            </a:r>
            <a:r>
              <a:rPr lang="en-US" sz="800" err="1">
                <a:latin typeface="Calibri"/>
                <a:cs typeface="Calibri"/>
              </a:rPr>
              <a:t>datalog</a:t>
            </a:r>
            <a:r>
              <a:rPr lang="en-US" sz="800">
                <a:latin typeface="Calibri"/>
                <a:cs typeface="Calibri"/>
              </a:rPr>
              <a:t>. </a:t>
            </a:r>
            <a:r>
              <a:rPr lang="en-US" sz="800" err="1">
                <a:latin typeface="Calibri"/>
                <a:cs typeface="Calibri"/>
              </a:rPr>
              <a:t>InProceedings</a:t>
            </a:r>
            <a:r>
              <a:rPr lang="en-US" sz="800">
                <a:latin typeface="Calibri"/>
                <a:cs typeface="Calibri"/>
              </a:rPr>
              <a:t> of the 30th ACM SIGPLAN International Conference on Compiler Construction, CC 2021,page 23–35, New York, NY, USA, 2021. Association for Computing Machinery.</a:t>
            </a:r>
          </a:p>
        </p:txBody>
      </p:sp>
    </p:spTree>
    <p:extLst>
      <p:ext uri="{BB962C8B-B14F-4D97-AF65-F5344CB8AC3E}">
        <p14:creationId xmlns:p14="http://schemas.microsoft.com/office/powerpoint/2010/main" val="2940760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346EB-E30C-0784-E340-F0682C4048BB}"/>
              </a:ext>
            </a:extLst>
          </p:cNvPr>
          <p:cNvSpPr>
            <a:spLocks noGrp="1"/>
          </p:cNvSpPr>
          <p:nvPr>
            <p:ph idx="1"/>
          </p:nvPr>
        </p:nvSpPr>
        <p:spPr>
          <a:xfrm>
            <a:off x="536361" y="1246532"/>
            <a:ext cx="11119267" cy="1580751"/>
          </a:xfrm>
        </p:spPr>
        <p:txBody>
          <a:bodyPr vert="horz" lIns="0" tIns="0" rIns="0" bIns="0" rtlCol="0" anchor="t">
            <a:normAutofit/>
          </a:bodyPr>
          <a:lstStyle/>
          <a:p>
            <a:pPr marL="342900" indent="-342900">
              <a:lnSpc>
                <a:spcPct val="90000"/>
              </a:lnSpc>
              <a:buChar char="•"/>
            </a:pPr>
            <a:r>
              <a:rPr lang="en-US" sz="2000">
                <a:latin typeface="Proxima Nova Rg"/>
              </a:rPr>
              <a:t>High-performance implementation providing a compiler, REPL, and runtime</a:t>
            </a:r>
            <a:endParaRPr lang="en-US">
              <a:latin typeface="Proxima Nova Rg"/>
            </a:endParaRPr>
          </a:p>
          <a:p>
            <a:pPr marL="342900" indent="-342900">
              <a:lnSpc>
                <a:spcPct val="90000"/>
              </a:lnSpc>
              <a:buChar char="•"/>
            </a:pPr>
            <a:r>
              <a:rPr lang="en-US" sz="2000">
                <a:latin typeface="Proxima Nova Rg"/>
              </a:rPr>
              <a:t>Uses PRAM as relational algebra backend</a:t>
            </a:r>
          </a:p>
          <a:p>
            <a:pPr marL="342900" indent="-342900">
              <a:lnSpc>
                <a:spcPct val="90000"/>
              </a:lnSpc>
              <a:buChar char="•"/>
            </a:pPr>
            <a:r>
              <a:rPr lang="en-US" sz="2000">
                <a:latin typeface="Proxima Nova Rg"/>
              </a:rPr>
              <a:t>Outperforms Soufflé and </a:t>
            </a:r>
            <a:r>
              <a:rPr lang="en-US" sz="2000" err="1">
                <a:latin typeface="Proxima Nova Rg"/>
              </a:rPr>
              <a:t>RadLog</a:t>
            </a:r>
            <a:r>
              <a:rPr lang="en-US" sz="2000">
                <a:latin typeface="Proxima Nova Rg"/>
              </a:rPr>
              <a:t> for higher core counts</a:t>
            </a:r>
          </a:p>
          <a:p>
            <a:pPr marL="342900" indent="-342900">
              <a:lnSpc>
                <a:spcPct val="90000"/>
              </a:lnSpc>
              <a:buChar char="•"/>
            </a:pPr>
            <a:r>
              <a:rPr lang="en-US" sz="2000">
                <a:latin typeface="Proxima Nova Rg"/>
              </a:rPr>
              <a:t>Does not yet utilize GPU devices</a:t>
            </a:r>
          </a:p>
        </p:txBody>
      </p:sp>
      <p:sp>
        <p:nvSpPr>
          <p:cNvPr id="3" name="Title 2">
            <a:extLst>
              <a:ext uri="{FF2B5EF4-FFF2-40B4-BE49-F238E27FC236}">
                <a16:creationId xmlns:a16="http://schemas.microsoft.com/office/drawing/2014/main" id="{72DDE6E7-AB99-6517-F78C-8395206FC231}"/>
              </a:ext>
            </a:extLst>
          </p:cNvPr>
          <p:cNvSpPr>
            <a:spLocks noGrp="1"/>
          </p:cNvSpPr>
          <p:nvPr>
            <p:ph type="title"/>
          </p:nvPr>
        </p:nvSpPr>
        <p:spPr>
          <a:xfrm>
            <a:off x="536364" y="476722"/>
            <a:ext cx="10636465" cy="768545"/>
          </a:xfrm>
        </p:spPr>
        <p:txBody>
          <a:bodyPr anchor="ctr">
            <a:normAutofit/>
          </a:bodyPr>
          <a:lstStyle/>
          <a:p>
            <a:r>
              <a:rPr lang="en-US"/>
              <a:t>SLOG</a:t>
            </a:r>
          </a:p>
        </p:txBody>
      </p:sp>
      <p:sp>
        <p:nvSpPr>
          <p:cNvPr id="4" name="Slide Number Placeholder 3">
            <a:extLst>
              <a:ext uri="{FF2B5EF4-FFF2-40B4-BE49-F238E27FC236}">
                <a16:creationId xmlns:a16="http://schemas.microsoft.com/office/drawing/2014/main" id="{4E11E156-36F5-605B-F825-F3E0189DD9D9}"/>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43</a:t>
            </a:fld>
            <a:endParaRPr lang="en-US"/>
          </a:p>
        </p:txBody>
      </p:sp>
      <p:pic>
        <p:nvPicPr>
          <p:cNvPr id="8" name="Picture 8" descr="Graphical user interface, chart, diagram&#10;&#10;Description automatically generated">
            <a:extLst>
              <a:ext uri="{FF2B5EF4-FFF2-40B4-BE49-F238E27FC236}">
                <a16:creationId xmlns:a16="http://schemas.microsoft.com/office/drawing/2014/main" id="{4D3E8D10-2820-BA54-7C77-70BB3952237B}"/>
              </a:ext>
            </a:extLst>
          </p:cNvPr>
          <p:cNvPicPr>
            <a:picLocks noChangeAspect="1"/>
          </p:cNvPicPr>
          <p:nvPr/>
        </p:nvPicPr>
        <p:blipFill>
          <a:blip r:embed="rId2"/>
          <a:stretch>
            <a:fillRect/>
          </a:stretch>
        </p:blipFill>
        <p:spPr>
          <a:xfrm>
            <a:off x="2669436" y="2830293"/>
            <a:ext cx="6853128" cy="2963978"/>
          </a:xfrm>
          <a:prstGeom prst="rect">
            <a:avLst/>
          </a:prstGeom>
          <a:noFill/>
        </p:spPr>
      </p:pic>
      <p:sp>
        <p:nvSpPr>
          <p:cNvPr id="5" name="Footer Placeholder 4">
            <a:extLst>
              <a:ext uri="{FF2B5EF4-FFF2-40B4-BE49-F238E27FC236}">
                <a16:creationId xmlns:a16="http://schemas.microsoft.com/office/drawing/2014/main" id="{B221DCF8-F6E8-4065-E30D-A6888F16A861}"/>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sp>
        <p:nvSpPr>
          <p:cNvPr id="11" name="TextBox 1">
            <a:extLst>
              <a:ext uri="{FF2B5EF4-FFF2-40B4-BE49-F238E27FC236}">
                <a16:creationId xmlns:a16="http://schemas.microsoft.com/office/drawing/2014/main" id="{423E9B90-137D-B9F2-E4A3-6A182D1204F8}"/>
              </a:ext>
            </a:extLst>
          </p:cNvPr>
          <p:cNvSpPr txBox="1"/>
          <p:nvPr/>
        </p:nvSpPr>
        <p:spPr>
          <a:xfrm>
            <a:off x="634843" y="5999057"/>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ea typeface="+mn-lt"/>
                <a:cs typeface="+mn-lt"/>
              </a:rPr>
              <a:t>Thomas Gilray, Arash </a:t>
            </a:r>
            <a:r>
              <a:rPr lang="en-US" sz="800" err="1">
                <a:ea typeface="+mn-lt"/>
                <a:cs typeface="+mn-lt"/>
              </a:rPr>
              <a:t>Sahebolamri</a:t>
            </a:r>
            <a:r>
              <a:rPr lang="en-US" sz="800">
                <a:ea typeface="+mn-lt"/>
                <a:cs typeface="+mn-lt"/>
              </a:rPr>
              <a:t>, Sidharth Kumar, and Kristopher Micinski. Higher-order, </a:t>
            </a:r>
            <a:r>
              <a:rPr lang="en-US" sz="800" err="1">
                <a:ea typeface="+mn-lt"/>
                <a:cs typeface="+mn-lt"/>
              </a:rPr>
              <a:t>dataparallel</a:t>
            </a:r>
            <a:r>
              <a:rPr lang="en-US" sz="800">
                <a:ea typeface="+mn-lt"/>
                <a:cs typeface="+mn-lt"/>
              </a:rPr>
              <a:t> structured deduction. </a:t>
            </a:r>
            <a:r>
              <a:rPr lang="en-US" sz="800" err="1">
                <a:ea typeface="+mn-lt"/>
                <a:cs typeface="+mn-lt"/>
              </a:rPr>
              <a:t>arXiv</a:t>
            </a:r>
            <a:r>
              <a:rPr lang="en-US" sz="800">
                <a:ea typeface="+mn-lt"/>
                <a:cs typeface="+mn-lt"/>
              </a:rPr>
              <a:t> preprint arXiv:2211.11573, 2022.</a:t>
            </a:r>
          </a:p>
          <a:p>
            <a:pPr marL="171450" indent="-171450">
              <a:buFont typeface="Arial"/>
              <a:buChar char="•"/>
            </a:pPr>
            <a:r>
              <a:rPr lang="en-US" sz="800">
                <a:ea typeface="+mn-lt"/>
                <a:cs typeface="+mn-lt"/>
              </a:rPr>
              <a:t>Thomas Gilray, Sidharth Kumar, and Kristopher Micinski. Compiling data-parallel </a:t>
            </a:r>
            <a:r>
              <a:rPr lang="en-US" sz="800" err="1">
                <a:ea typeface="+mn-lt"/>
                <a:cs typeface="+mn-lt"/>
              </a:rPr>
              <a:t>datalog</a:t>
            </a:r>
            <a:r>
              <a:rPr lang="en-US" sz="800">
                <a:ea typeface="+mn-lt"/>
                <a:cs typeface="+mn-lt"/>
              </a:rPr>
              <a:t>. </a:t>
            </a:r>
            <a:r>
              <a:rPr lang="en-US" sz="800" err="1">
                <a:ea typeface="+mn-lt"/>
                <a:cs typeface="+mn-lt"/>
              </a:rPr>
              <a:t>InProceedings</a:t>
            </a:r>
            <a:r>
              <a:rPr lang="en-US" sz="800">
                <a:ea typeface="+mn-lt"/>
                <a:cs typeface="+mn-lt"/>
              </a:rPr>
              <a:t> of the 30th ACM SIGPLAN International Conference on Compiler Construction, pages23–35, 2021.</a:t>
            </a:r>
            <a:endParaRPr lang="en-US" sz="800">
              <a:latin typeface="Proxima Nova Rg"/>
              <a:cs typeface="Calibri"/>
            </a:endParaRPr>
          </a:p>
        </p:txBody>
      </p:sp>
    </p:spTree>
    <p:extLst>
      <p:ext uri="{BB962C8B-B14F-4D97-AF65-F5344CB8AC3E}">
        <p14:creationId xmlns:p14="http://schemas.microsoft.com/office/powerpoint/2010/main" val="3492528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smtClean="0"/>
              <a:pPr/>
              <a:t>44</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Exascale</a:t>
            </a:r>
            <a:r>
              <a:rPr lang="en-US">
                <a:solidFill>
                  <a:schemeClr val="tx1"/>
                </a:solidFill>
              </a:rPr>
              <a:t> Computing</a:t>
            </a:r>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Declarative Analytics using Datalog Applications</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2439406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26713-6226-0AC9-15D0-C1F410770984}"/>
              </a:ext>
            </a:extLst>
          </p:cNvPr>
          <p:cNvSpPr>
            <a:spLocks noGrp="1"/>
          </p:cNvSpPr>
          <p:nvPr>
            <p:ph type="title"/>
          </p:nvPr>
        </p:nvSpPr>
        <p:spPr>
          <a:xfrm>
            <a:off x="536361" y="476722"/>
            <a:ext cx="10636464" cy="768545"/>
          </a:xfrm>
        </p:spPr>
        <p:txBody>
          <a:bodyPr anchor="ctr">
            <a:normAutofit/>
          </a:bodyPr>
          <a:lstStyle/>
          <a:p>
            <a:r>
              <a:rPr lang="en-US" sz="3300"/>
              <a:t>Declarative Analytics using Datalog Applications</a:t>
            </a:r>
          </a:p>
        </p:txBody>
      </p:sp>
      <p:sp>
        <p:nvSpPr>
          <p:cNvPr id="4" name="Slide Number Placeholder 3">
            <a:extLst>
              <a:ext uri="{FF2B5EF4-FFF2-40B4-BE49-F238E27FC236}">
                <a16:creationId xmlns:a16="http://schemas.microsoft.com/office/drawing/2014/main" id="{7C3A163D-CF66-7255-5A9A-EB988B266333}"/>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45</a:t>
            </a:fld>
            <a:endParaRPr lang="en-US"/>
          </a:p>
        </p:txBody>
      </p:sp>
      <p:sp>
        <p:nvSpPr>
          <p:cNvPr id="5" name="Footer Placeholder 4">
            <a:extLst>
              <a:ext uri="{FF2B5EF4-FFF2-40B4-BE49-F238E27FC236}">
                <a16:creationId xmlns:a16="http://schemas.microsoft.com/office/drawing/2014/main" id="{28311492-3C91-57B5-AD62-178B2984C98A}"/>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7" name="Content Placeholder 1">
            <a:extLst>
              <a:ext uri="{FF2B5EF4-FFF2-40B4-BE49-F238E27FC236}">
                <a16:creationId xmlns:a16="http://schemas.microsoft.com/office/drawing/2014/main" id="{70790337-C7ED-2801-3616-5B7DE459C3AD}"/>
              </a:ext>
            </a:extLst>
          </p:cNvPr>
          <p:cNvGraphicFramePr>
            <a:graphicFrameLocks noGrp="1"/>
          </p:cNvGraphicFramePr>
          <p:nvPr>
            <p:ph idx="1"/>
            <p:extLst>
              <p:ext uri="{D42A27DB-BD31-4B8C-83A1-F6EECF244321}">
                <p14:modId xmlns:p14="http://schemas.microsoft.com/office/powerpoint/2010/main" val="3188275169"/>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8" name="TextBox 57">
            <a:extLst>
              <a:ext uri="{FF2B5EF4-FFF2-40B4-BE49-F238E27FC236}">
                <a16:creationId xmlns:a16="http://schemas.microsoft.com/office/drawing/2014/main" id="{B9DA8FAA-A115-B9A3-4B2A-3612C0B4EB32}"/>
              </a:ext>
            </a:extLst>
          </p:cNvPr>
          <p:cNvSpPr txBox="1"/>
          <p:nvPr/>
        </p:nvSpPr>
        <p:spPr>
          <a:xfrm>
            <a:off x="534837" y="5944598"/>
            <a:ext cx="10131425"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panose="020F0502020204030204" pitchFamily="34" charset="0"/>
                <a:cs typeface="Calibri"/>
              </a:rPr>
              <a:t>Martin </a:t>
            </a:r>
            <a:r>
              <a:rPr lang="en-US" sz="800" err="1">
                <a:latin typeface="Calibri"/>
                <a:ea typeface="Calibri" panose="020F0502020204030204" pitchFamily="34" charset="0"/>
                <a:cs typeface="Calibri"/>
              </a:rPr>
              <a:t>Bravenboer</a:t>
            </a:r>
            <a:r>
              <a:rPr lang="en-US" sz="800">
                <a:latin typeface="Calibri"/>
                <a:ea typeface="Calibri" panose="020F0502020204030204" pitchFamily="34" charset="0"/>
                <a:cs typeface="Calibri"/>
              </a:rPr>
              <a:t> and Yannis </a:t>
            </a:r>
            <a:r>
              <a:rPr lang="en-US" sz="800" err="1">
                <a:latin typeface="Calibri"/>
                <a:ea typeface="Calibri" panose="020F0502020204030204" pitchFamily="34" charset="0"/>
                <a:cs typeface="Calibri"/>
              </a:rPr>
              <a:t>Smaragdakis</a:t>
            </a:r>
            <a:r>
              <a:rPr lang="en-US" sz="800">
                <a:latin typeface="Calibri"/>
                <a:ea typeface="Calibri" panose="020F0502020204030204" pitchFamily="34" charset="0"/>
                <a:cs typeface="Calibri"/>
              </a:rPr>
              <a:t>. Strictly declarative specification of sophisticated points-</a:t>
            </a:r>
            <a:r>
              <a:rPr lang="en-US" sz="800" err="1">
                <a:latin typeface="Calibri"/>
                <a:ea typeface="Calibri" panose="020F0502020204030204" pitchFamily="34" charset="0"/>
                <a:cs typeface="Calibri"/>
              </a:rPr>
              <a:t>toanalyses</a:t>
            </a:r>
            <a:r>
              <a:rPr lang="en-US" sz="800">
                <a:latin typeface="Calibri"/>
                <a:ea typeface="Calibri" panose="020F0502020204030204" pitchFamily="34" charset="0"/>
                <a:cs typeface="Calibri"/>
              </a:rPr>
              <a:t>. In Proceedings of the 24th ACM SIGPLAN conference on Object oriented programming systems languages and applications, pages 243–262, 2009.</a:t>
            </a:r>
          </a:p>
          <a:p>
            <a:pPr marL="171450" indent="-171450">
              <a:buFont typeface="Arial"/>
              <a:buChar char="•"/>
            </a:pPr>
            <a:r>
              <a:rPr lang="en-US" sz="800">
                <a:latin typeface="Calibri"/>
                <a:ea typeface="Calibri" panose="020F0502020204030204" pitchFamily="34" charset="0"/>
                <a:cs typeface="Calibri"/>
              </a:rPr>
              <a:t>Jiwon Seo, Stephen Guo, and Monica S Lam. Socialite: Datalog extensions for efficient social </a:t>
            </a:r>
            <a:r>
              <a:rPr lang="en-US" sz="800" err="1">
                <a:latin typeface="Calibri"/>
                <a:ea typeface="Calibri" panose="020F0502020204030204" pitchFamily="34" charset="0"/>
                <a:cs typeface="Calibri"/>
              </a:rPr>
              <a:t>networkanalysis</a:t>
            </a:r>
            <a:r>
              <a:rPr lang="en-US" sz="800">
                <a:latin typeface="Calibri"/>
                <a:ea typeface="Calibri" panose="020F0502020204030204" pitchFamily="34" charset="0"/>
                <a:cs typeface="Calibri"/>
              </a:rPr>
              <a:t>. In 2013 IEEE 29th International Conference on Data Engineering (ICDE), pages 278–289.IEEE, 2013</a:t>
            </a:r>
          </a:p>
        </p:txBody>
      </p:sp>
    </p:spTree>
    <p:extLst>
      <p:ext uri="{BB962C8B-B14F-4D97-AF65-F5344CB8AC3E}">
        <p14:creationId xmlns:p14="http://schemas.microsoft.com/office/powerpoint/2010/main" val="231714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AEFA51-EE42-B236-2CFC-F3B6C3F0EA58}"/>
              </a:ext>
            </a:extLst>
          </p:cNvPr>
          <p:cNvSpPr>
            <a:spLocks noGrp="1"/>
          </p:cNvSpPr>
          <p:nvPr>
            <p:ph type="title"/>
          </p:nvPr>
        </p:nvSpPr>
        <p:spPr>
          <a:xfrm>
            <a:off x="536364" y="476722"/>
            <a:ext cx="10636465" cy="768545"/>
          </a:xfrm>
        </p:spPr>
        <p:txBody>
          <a:bodyPr anchor="ctr">
            <a:normAutofit/>
          </a:bodyPr>
          <a:lstStyle/>
          <a:p>
            <a:r>
              <a:rPr lang="en-US"/>
              <a:t>Classic Problems for Datalog</a:t>
            </a:r>
          </a:p>
        </p:txBody>
      </p:sp>
      <p:sp>
        <p:nvSpPr>
          <p:cNvPr id="4" name="Slide Number Placeholder 3">
            <a:extLst>
              <a:ext uri="{FF2B5EF4-FFF2-40B4-BE49-F238E27FC236}">
                <a16:creationId xmlns:a16="http://schemas.microsoft.com/office/drawing/2014/main" id="{166235ED-A004-B0D5-7458-0427FE9544F9}"/>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46</a:t>
            </a:fld>
            <a:endParaRPr lang="en-US"/>
          </a:p>
        </p:txBody>
      </p:sp>
      <p:sp>
        <p:nvSpPr>
          <p:cNvPr id="5" name="Footer Placeholder 4">
            <a:extLst>
              <a:ext uri="{FF2B5EF4-FFF2-40B4-BE49-F238E27FC236}">
                <a16:creationId xmlns:a16="http://schemas.microsoft.com/office/drawing/2014/main" id="{482D0B87-8CC7-9BA5-BA70-6DB2E8D2B137}"/>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7" name="Content Placeholder 1">
            <a:extLst>
              <a:ext uri="{FF2B5EF4-FFF2-40B4-BE49-F238E27FC236}">
                <a16:creationId xmlns:a16="http://schemas.microsoft.com/office/drawing/2014/main" id="{E08C5313-475A-5401-7143-992737E2EC5B}"/>
              </a:ext>
            </a:extLst>
          </p:cNvPr>
          <p:cNvGraphicFramePr>
            <a:graphicFrameLocks noGrp="1"/>
          </p:cNvGraphicFramePr>
          <p:nvPr>
            <p:ph idx="1"/>
            <p:extLst>
              <p:ext uri="{D42A27DB-BD31-4B8C-83A1-F6EECF244321}">
                <p14:modId xmlns:p14="http://schemas.microsoft.com/office/powerpoint/2010/main" val="1378115984"/>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TextBox 29">
            <a:extLst>
              <a:ext uri="{FF2B5EF4-FFF2-40B4-BE49-F238E27FC236}">
                <a16:creationId xmlns:a16="http://schemas.microsoft.com/office/drawing/2014/main" id="{B47840E2-0407-0D00-732A-FB5163227A59}"/>
              </a:ext>
            </a:extLst>
          </p:cNvPr>
          <p:cNvSpPr txBox="1"/>
          <p:nvPr/>
        </p:nvSpPr>
        <p:spPr>
          <a:xfrm>
            <a:off x="534837" y="6041360"/>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panose="020F0502020204030204" pitchFamily="34" charset="0"/>
                <a:cs typeface="Calibri"/>
              </a:rPr>
              <a:t>Oege De Moor, Georg Gottlob, Tim Furche, and Andrew Sellers. Datalog Reloaded: First </a:t>
            </a:r>
            <a:r>
              <a:rPr lang="en-US" sz="800" err="1">
                <a:latin typeface="Calibri"/>
                <a:ea typeface="Calibri" panose="020F0502020204030204" pitchFamily="34" charset="0"/>
                <a:cs typeface="Calibri"/>
              </a:rPr>
              <a:t>InternationalWorkshop</a:t>
            </a:r>
            <a:r>
              <a:rPr lang="en-US" sz="800">
                <a:latin typeface="Calibri"/>
                <a:ea typeface="Calibri" panose="020F0502020204030204" pitchFamily="34" charset="0"/>
                <a:cs typeface="Calibri"/>
              </a:rPr>
              <a:t>, Datalog 2010, Oxford, UK, March 16-19, 2010. Revised Selected Papers, volume 6702.Springer, 2012.</a:t>
            </a:r>
          </a:p>
          <a:p>
            <a:pPr marL="171450" indent="-171450">
              <a:buFont typeface="Arial"/>
              <a:buChar char="•"/>
            </a:pPr>
            <a:r>
              <a:rPr lang="en-US" sz="800">
                <a:latin typeface="Calibri"/>
                <a:ea typeface="Calibri" panose="020F0502020204030204" pitchFamily="34" charset="0"/>
                <a:cs typeface="Calibri"/>
              </a:rPr>
              <a:t>Jiwon Seo, Stephen Guo, and Monica S Lam. Socialite: Datalog extensions for efficient social </a:t>
            </a:r>
            <a:r>
              <a:rPr lang="en-US" sz="800" err="1">
                <a:latin typeface="Calibri"/>
                <a:ea typeface="Calibri" panose="020F0502020204030204" pitchFamily="34" charset="0"/>
                <a:cs typeface="Calibri"/>
              </a:rPr>
              <a:t>networkanalysis</a:t>
            </a:r>
            <a:r>
              <a:rPr lang="en-US" sz="800">
                <a:latin typeface="Calibri"/>
                <a:ea typeface="Calibri" panose="020F0502020204030204" pitchFamily="34" charset="0"/>
                <a:cs typeface="Calibri"/>
              </a:rPr>
              <a:t>. In 2013 IEEE 29th International Conference on Data Engineering (ICDE), pages 278–289.IEEE, 2013.</a:t>
            </a:r>
          </a:p>
        </p:txBody>
      </p:sp>
    </p:spTree>
    <p:extLst>
      <p:ext uri="{BB962C8B-B14F-4D97-AF65-F5344CB8AC3E}">
        <p14:creationId xmlns:p14="http://schemas.microsoft.com/office/powerpoint/2010/main" val="215935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lstStyle/>
          <a:p>
            <a:r>
              <a:rPr lang="en-US">
                <a:latin typeface="Proxima Nova Rg"/>
              </a:rPr>
              <a:t>Bottom-Up Logic Programming with Datalog</a:t>
            </a:r>
            <a:endParaRPr lang="en-US"/>
          </a:p>
        </p:txBody>
      </p:sp>
      <p:sp>
        <p:nvSpPr>
          <p:cNvPr id="3" name="Slide Number Placeholder 2"/>
          <p:cNvSpPr>
            <a:spLocks noGrp="1"/>
          </p:cNvSpPr>
          <p:nvPr>
            <p:ph type="sldNum" sz="quarter" idx="4"/>
          </p:nvPr>
        </p:nvSpPr>
        <p:spPr/>
        <p:txBody>
          <a:bodyPr/>
          <a:lstStyle/>
          <a:p>
            <a:fld id="{54797FC3-DC33-DA47-95F6-F7EB925D69E8}" type="slidenum">
              <a:rPr lang="en-US" smtClean="0"/>
              <a:pPr/>
              <a:t>47</a:t>
            </a:fld>
            <a:endParaRPr lang="en-US"/>
          </a:p>
        </p:txBody>
      </p:sp>
      <p:sp>
        <p:nvSpPr>
          <p:cNvPr id="4" name="Footer Placeholder 3"/>
          <p:cNvSpPr>
            <a:spLocks noGrp="1"/>
          </p:cNvSpPr>
          <p:nvPr>
            <p:ph type="ftr" sz="quarter" idx="10"/>
          </p:nvPr>
        </p:nvSpPr>
        <p:spPr/>
        <p:txBody>
          <a:bodyPr/>
          <a:lstStyle/>
          <a:p>
            <a:r>
              <a:rPr lang="en-GB"/>
              <a:t>Department of Computer Science – Ahmedur Rahman Shovon</a:t>
            </a:r>
          </a:p>
        </p:txBody>
      </p:sp>
      <p:sp>
        <p:nvSpPr>
          <p:cNvPr id="12" name="TextBox 1">
            <a:extLst>
              <a:ext uri="{FF2B5EF4-FFF2-40B4-BE49-F238E27FC236}">
                <a16:creationId xmlns:a16="http://schemas.microsoft.com/office/drawing/2014/main" id="{D1A743E2-CF9C-8564-378C-B0E3F107A672}"/>
              </a:ext>
            </a:extLst>
          </p:cNvPr>
          <p:cNvSpPr txBox="1"/>
          <p:nvPr/>
        </p:nvSpPr>
        <p:spPr>
          <a:xfrm>
            <a:off x="534837" y="6041360"/>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Gilray, T., &amp; Kumar, S. (2019, December). Distributed relational algebra at scale. In 2019 IEEE 26th International Conference on High Performance Computing, Data, and Analytics (</a:t>
            </a:r>
            <a:r>
              <a:rPr lang="en-US" sz="800" err="1">
                <a:latin typeface="Calibri"/>
                <a:ea typeface="Calibri"/>
                <a:cs typeface="Calibri"/>
              </a:rPr>
              <a:t>HiPC</a:t>
            </a:r>
            <a:r>
              <a:rPr lang="en-US" sz="800">
                <a:latin typeface="Calibri"/>
                <a:ea typeface="Calibri"/>
                <a:cs typeface="Calibri"/>
              </a:rPr>
              <a:t>) (pp. 12-22). IEEE. </a:t>
            </a:r>
            <a:endParaRPr lang="en-US" sz="800">
              <a:ea typeface="Calibri" panose="020F0502020204030204" pitchFamily="34" charset="0"/>
              <a:cs typeface="Calibri" panose="020F0502020204030204" pitchFamily="34" charset="0"/>
            </a:endParaRPr>
          </a:p>
          <a:p>
            <a:pPr marL="171450" indent="-171450">
              <a:buFont typeface="Arial"/>
              <a:buChar char="•"/>
            </a:pPr>
            <a:r>
              <a:rPr lang="en-US" sz="800">
                <a:latin typeface="Calibri"/>
                <a:ea typeface="Calibri"/>
                <a:cs typeface="Calibri"/>
              </a:rPr>
              <a:t>Kumar, S., &amp; Gilray, T. (2020, June). Load-balancing parallel relational algebra. In International Conference on High Performance Computing (pp. 288-308). Springer, Cham. </a:t>
            </a:r>
            <a:endParaRPr lang="en-US">
              <a:ea typeface="Calibri" panose="020F0502020204030204" pitchFamily="34" charset="0"/>
              <a:cs typeface="Calibri" panose="020F0502020204030204" pitchFamily="34" charset="0"/>
            </a:endParaRPr>
          </a:p>
        </p:txBody>
      </p:sp>
      <p:sp>
        <p:nvSpPr>
          <p:cNvPr id="11" name="TextBox 1">
            <a:extLst>
              <a:ext uri="{FF2B5EF4-FFF2-40B4-BE49-F238E27FC236}">
                <a16:creationId xmlns:a16="http://schemas.microsoft.com/office/drawing/2014/main" id="{81F9E383-258E-327E-9A90-D5A4F29FBF95}"/>
              </a:ext>
            </a:extLst>
          </p:cNvPr>
          <p:cNvSpPr txBox="1"/>
          <p:nvPr/>
        </p:nvSpPr>
        <p:spPr>
          <a:xfrm>
            <a:off x="4022786" y="3827186"/>
            <a:ext cx="7944236" cy="461665"/>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2400" i="1"/>
              <a:t>Operationalized as a </a:t>
            </a:r>
            <a:r>
              <a:rPr lang="en-US" sz="2400" i="1">
                <a:solidFill>
                  <a:srgbClr val="FF0000"/>
                </a:solidFill>
              </a:rPr>
              <a:t>fixed-point iteration </a:t>
            </a:r>
            <a:r>
              <a:rPr lang="en-US" sz="2400" i="1"/>
              <a:t>using F</a:t>
            </a:r>
            <a:r>
              <a:rPr lang="en-US" sz="2400" i="1" baseline="-25000"/>
              <a:t>G</a:t>
            </a:r>
          </a:p>
        </p:txBody>
      </p:sp>
      <p:pic>
        <p:nvPicPr>
          <p:cNvPr id="13" name="Picture 12">
            <a:extLst>
              <a:ext uri="{FF2B5EF4-FFF2-40B4-BE49-F238E27FC236}">
                <a16:creationId xmlns:a16="http://schemas.microsoft.com/office/drawing/2014/main" id="{AE9DAC83-A362-13E9-7B4C-031F71270548}"/>
              </a:ext>
            </a:extLst>
          </p:cNvPr>
          <p:cNvPicPr>
            <a:picLocks noChangeAspect="1"/>
          </p:cNvPicPr>
          <p:nvPr/>
        </p:nvPicPr>
        <p:blipFill>
          <a:blip r:embed="rId3"/>
          <a:stretch>
            <a:fillRect/>
          </a:stretch>
        </p:blipFill>
        <p:spPr>
          <a:xfrm>
            <a:off x="4812298" y="2069720"/>
            <a:ext cx="6151127" cy="1004808"/>
          </a:xfrm>
          <a:prstGeom prst="rect">
            <a:avLst/>
          </a:prstGeom>
        </p:spPr>
      </p:pic>
      <p:sp>
        <p:nvSpPr>
          <p:cNvPr id="14" name="TextBox 3">
            <a:extLst>
              <a:ext uri="{FF2B5EF4-FFF2-40B4-BE49-F238E27FC236}">
                <a16:creationId xmlns:a16="http://schemas.microsoft.com/office/drawing/2014/main" id="{60C9140D-6B90-B919-713E-67C6BBAB16E9}"/>
              </a:ext>
            </a:extLst>
          </p:cNvPr>
          <p:cNvSpPr txBox="1"/>
          <p:nvPr/>
        </p:nvSpPr>
        <p:spPr>
          <a:xfrm>
            <a:off x="4999433" y="1608055"/>
            <a:ext cx="5776856" cy="369332"/>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atin typeface="Calibri"/>
                <a:cs typeface="Calibri"/>
              </a:rPr>
              <a:t>Datalog rule for computing </a:t>
            </a:r>
            <a:r>
              <a:rPr lang="en-US">
                <a:solidFill>
                  <a:srgbClr val="FF0000"/>
                </a:solidFill>
                <a:latin typeface="Calibri"/>
                <a:cs typeface="Calibri"/>
              </a:rPr>
              <a:t>Transitive Closure (TC)</a:t>
            </a:r>
            <a:endParaRPr lang="en-US">
              <a:solidFill>
                <a:srgbClr val="FF0000"/>
              </a:solidFill>
            </a:endParaRPr>
          </a:p>
        </p:txBody>
      </p:sp>
      <p:pic>
        <p:nvPicPr>
          <p:cNvPr id="15" name="Picture 14">
            <a:extLst>
              <a:ext uri="{FF2B5EF4-FFF2-40B4-BE49-F238E27FC236}">
                <a16:creationId xmlns:a16="http://schemas.microsoft.com/office/drawing/2014/main" id="{DAF45720-E47F-B8A0-C931-73A4A1F6DD96}"/>
              </a:ext>
            </a:extLst>
          </p:cNvPr>
          <p:cNvPicPr>
            <a:picLocks noChangeAspect="1"/>
          </p:cNvPicPr>
          <p:nvPr/>
        </p:nvPicPr>
        <p:blipFill>
          <a:blip r:embed="rId4"/>
          <a:stretch>
            <a:fillRect/>
          </a:stretch>
        </p:blipFill>
        <p:spPr>
          <a:xfrm>
            <a:off x="5228016" y="4335548"/>
            <a:ext cx="5322414" cy="673480"/>
          </a:xfrm>
          <a:prstGeom prst="rect">
            <a:avLst/>
          </a:prstGeom>
        </p:spPr>
      </p:pic>
      <p:sp>
        <p:nvSpPr>
          <p:cNvPr id="16" name="Rectangle 15">
            <a:extLst>
              <a:ext uri="{FF2B5EF4-FFF2-40B4-BE49-F238E27FC236}">
                <a16:creationId xmlns:a16="http://schemas.microsoft.com/office/drawing/2014/main" id="{77840D86-6881-1D58-F08C-18F24A7E1FD6}"/>
              </a:ext>
            </a:extLst>
          </p:cNvPr>
          <p:cNvSpPr/>
          <p:nvPr/>
        </p:nvSpPr>
        <p:spPr>
          <a:xfrm>
            <a:off x="856001" y="2018592"/>
            <a:ext cx="1608745" cy="1004808"/>
          </a:xfrm>
          <a:prstGeom prst="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2400">
                <a:solidFill>
                  <a:schemeClr val="tx1"/>
                </a:solidFill>
              </a:rPr>
              <a:t>Datalog</a:t>
            </a:r>
          </a:p>
        </p:txBody>
      </p:sp>
      <p:sp>
        <p:nvSpPr>
          <p:cNvPr id="17" name="Rectangle 16">
            <a:extLst>
              <a:ext uri="{FF2B5EF4-FFF2-40B4-BE49-F238E27FC236}">
                <a16:creationId xmlns:a16="http://schemas.microsoft.com/office/drawing/2014/main" id="{34D8F7BF-1FFC-2DEC-7D85-F5A167A3D274}"/>
              </a:ext>
            </a:extLst>
          </p:cNvPr>
          <p:cNvSpPr/>
          <p:nvPr/>
        </p:nvSpPr>
        <p:spPr>
          <a:xfrm>
            <a:off x="856001" y="4054455"/>
            <a:ext cx="1608745" cy="1235261"/>
          </a:xfrm>
          <a:prstGeom prst="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2400">
                <a:solidFill>
                  <a:schemeClr val="tx1"/>
                </a:solidFill>
              </a:rPr>
              <a:t>Iterated</a:t>
            </a:r>
          </a:p>
          <a:p>
            <a:pPr algn="ctr"/>
            <a:r>
              <a:rPr lang="en-US" sz="2400">
                <a:solidFill>
                  <a:schemeClr val="tx1"/>
                </a:solidFill>
              </a:rPr>
              <a:t>Relational Algebra</a:t>
            </a:r>
          </a:p>
        </p:txBody>
      </p:sp>
      <p:sp>
        <p:nvSpPr>
          <p:cNvPr id="18" name="Arrow: Down 17">
            <a:extLst>
              <a:ext uri="{FF2B5EF4-FFF2-40B4-BE49-F238E27FC236}">
                <a16:creationId xmlns:a16="http://schemas.microsoft.com/office/drawing/2014/main" id="{239C9EBB-5C64-EDAF-7790-C5C934935892}"/>
              </a:ext>
            </a:extLst>
          </p:cNvPr>
          <p:cNvSpPr/>
          <p:nvPr/>
        </p:nvSpPr>
        <p:spPr>
          <a:xfrm>
            <a:off x="1444474" y="3108895"/>
            <a:ext cx="431800" cy="820631"/>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9" name="Arrow: Down 18">
            <a:extLst>
              <a:ext uri="{FF2B5EF4-FFF2-40B4-BE49-F238E27FC236}">
                <a16:creationId xmlns:a16="http://schemas.microsoft.com/office/drawing/2014/main" id="{94F3856A-7A68-1D2A-BEDF-5DA143C71DA1}"/>
              </a:ext>
            </a:extLst>
          </p:cNvPr>
          <p:cNvSpPr/>
          <p:nvPr/>
        </p:nvSpPr>
        <p:spPr>
          <a:xfrm>
            <a:off x="7671961" y="3108895"/>
            <a:ext cx="431800" cy="820631"/>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20" name="TextBox 9">
            <a:extLst>
              <a:ext uri="{FF2B5EF4-FFF2-40B4-BE49-F238E27FC236}">
                <a16:creationId xmlns:a16="http://schemas.microsoft.com/office/drawing/2014/main" id="{E36C3FAD-144E-ABD7-2728-619588FBC6CD}"/>
              </a:ext>
            </a:extLst>
          </p:cNvPr>
          <p:cNvSpPr txBox="1"/>
          <p:nvPr/>
        </p:nvSpPr>
        <p:spPr>
          <a:xfrm>
            <a:off x="9656351" y="5378825"/>
            <a:ext cx="564578"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Join</a:t>
            </a:r>
          </a:p>
        </p:txBody>
      </p:sp>
      <p:cxnSp>
        <p:nvCxnSpPr>
          <p:cNvPr id="21" name="Straight Arrow Connector 20">
            <a:extLst>
              <a:ext uri="{FF2B5EF4-FFF2-40B4-BE49-F238E27FC236}">
                <a16:creationId xmlns:a16="http://schemas.microsoft.com/office/drawing/2014/main" id="{6D2CB122-EEDB-AEE0-EB64-B95194AF39B5}"/>
              </a:ext>
            </a:extLst>
          </p:cNvPr>
          <p:cNvCxnSpPr>
            <a:stCxn id="17" idx="0"/>
          </p:cNvCxnSpPr>
          <p:nvPr/>
        </p:nvCxnSpPr>
        <p:spPr>
          <a:xfrm flipH="1" flipV="1">
            <a:off x="9656351" y="4827495"/>
            <a:ext cx="282289" cy="5513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11">
            <a:extLst>
              <a:ext uri="{FF2B5EF4-FFF2-40B4-BE49-F238E27FC236}">
                <a16:creationId xmlns:a16="http://schemas.microsoft.com/office/drawing/2014/main" id="{1F6F1CFF-C067-2E14-7791-A3E8FF441FCB}"/>
              </a:ext>
            </a:extLst>
          </p:cNvPr>
          <p:cNvSpPr txBox="1"/>
          <p:nvPr/>
        </p:nvSpPr>
        <p:spPr>
          <a:xfrm>
            <a:off x="7412661" y="5375172"/>
            <a:ext cx="1164486"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Projection</a:t>
            </a:r>
          </a:p>
        </p:txBody>
      </p:sp>
      <p:cxnSp>
        <p:nvCxnSpPr>
          <p:cNvPr id="23" name="Straight Arrow Connector 22">
            <a:extLst>
              <a:ext uri="{FF2B5EF4-FFF2-40B4-BE49-F238E27FC236}">
                <a16:creationId xmlns:a16="http://schemas.microsoft.com/office/drawing/2014/main" id="{AA83D2DB-0BFC-1417-E582-E1D340C2446C}"/>
              </a:ext>
            </a:extLst>
          </p:cNvPr>
          <p:cNvCxnSpPr/>
          <p:nvPr/>
        </p:nvCxnSpPr>
        <p:spPr>
          <a:xfrm flipH="1" flipV="1">
            <a:off x="7594469" y="4916435"/>
            <a:ext cx="100481" cy="5072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D4A711-5B22-2EAD-C8AA-31A898476396}"/>
              </a:ext>
            </a:extLst>
          </p:cNvPr>
          <p:cNvCxnSpPr/>
          <p:nvPr/>
        </p:nvCxnSpPr>
        <p:spPr>
          <a:xfrm flipV="1">
            <a:off x="6598010" y="4916435"/>
            <a:ext cx="601325" cy="4587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14">
            <a:extLst>
              <a:ext uri="{FF2B5EF4-FFF2-40B4-BE49-F238E27FC236}">
                <a16:creationId xmlns:a16="http://schemas.microsoft.com/office/drawing/2014/main" id="{F10F344E-2B2D-3AE8-3E5C-9685744332F7}"/>
              </a:ext>
            </a:extLst>
          </p:cNvPr>
          <p:cNvSpPr txBox="1"/>
          <p:nvPr/>
        </p:nvSpPr>
        <p:spPr>
          <a:xfrm>
            <a:off x="5849718" y="5343796"/>
            <a:ext cx="761747"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Union</a:t>
            </a:r>
          </a:p>
        </p:txBody>
      </p:sp>
      <p:sp>
        <p:nvSpPr>
          <p:cNvPr id="26" name="Rectangle 25">
            <a:extLst>
              <a:ext uri="{FF2B5EF4-FFF2-40B4-BE49-F238E27FC236}">
                <a16:creationId xmlns:a16="http://schemas.microsoft.com/office/drawing/2014/main" id="{812979B9-219C-B74C-F72F-DE19B4A1DB75}"/>
              </a:ext>
            </a:extLst>
          </p:cNvPr>
          <p:cNvSpPr/>
          <p:nvPr/>
        </p:nvSpPr>
        <p:spPr>
          <a:xfrm>
            <a:off x="3757983" y="5375172"/>
            <a:ext cx="1928733" cy="369332"/>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t>Relational algebra:</a:t>
            </a:r>
          </a:p>
        </p:txBody>
      </p:sp>
      <p:sp>
        <p:nvSpPr>
          <p:cNvPr id="27" name="Rectangle 26">
            <a:extLst>
              <a:ext uri="{FF2B5EF4-FFF2-40B4-BE49-F238E27FC236}">
                <a16:creationId xmlns:a16="http://schemas.microsoft.com/office/drawing/2014/main" id="{8A7ECACE-ED81-0572-2021-036954E1C45F}"/>
              </a:ext>
            </a:extLst>
          </p:cNvPr>
          <p:cNvSpPr/>
          <p:nvPr/>
        </p:nvSpPr>
        <p:spPr>
          <a:xfrm>
            <a:off x="5715813" y="5343796"/>
            <a:ext cx="4726824" cy="4474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710915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Logical Inference for Graphs </a:t>
            </a:r>
            <a:endParaRPr lang="en-US"/>
          </a:p>
        </p:txBody>
      </p:sp>
      <p:sp>
        <p:nvSpPr>
          <p:cNvPr id="4" name="Slide Number Placeholder 3">
            <a:extLst>
              <a:ext uri="{FF2B5EF4-FFF2-40B4-BE49-F238E27FC236}">
                <a16:creationId xmlns:a16="http://schemas.microsoft.com/office/drawing/2014/main" id="{3204DEAE-4EEA-5C31-4F0E-25BDD0ABF641}"/>
              </a:ext>
            </a:extLst>
          </p:cNvPr>
          <p:cNvSpPr>
            <a:spLocks noGrp="1"/>
          </p:cNvSpPr>
          <p:nvPr>
            <p:ph type="sldNum" sz="quarter" idx="4"/>
          </p:nvPr>
        </p:nvSpPr>
        <p:spPr/>
        <p:txBody>
          <a:bodyPr/>
          <a:lstStyle/>
          <a:p>
            <a:fld id="{54797FC3-DC33-DA47-95F6-F7EB925D69E8}" type="slidenum">
              <a:rPr lang="en-US" smtClean="0"/>
              <a:pPr/>
              <a:t>48</a:t>
            </a:fld>
            <a:endParaRPr lang="en-US"/>
          </a:p>
        </p:txBody>
      </p:sp>
      <p:sp>
        <p:nvSpPr>
          <p:cNvPr id="5" name="Footer Placeholder 4">
            <a:extLst>
              <a:ext uri="{FF2B5EF4-FFF2-40B4-BE49-F238E27FC236}">
                <a16:creationId xmlns:a16="http://schemas.microsoft.com/office/drawing/2014/main" id="{C72C4C98-B127-F649-AFBE-A3B56A58D477}"/>
              </a:ext>
            </a:extLst>
          </p:cNvPr>
          <p:cNvSpPr>
            <a:spLocks noGrp="1"/>
          </p:cNvSpPr>
          <p:nvPr>
            <p:ph type="ftr" sz="quarter" idx="10"/>
          </p:nvPr>
        </p:nvSpPr>
        <p:spPr/>
        <p:txBody>
          <a:bodyPr/>
          <a:lstStyle/>
          <a:p>
            <a:r>
              <a:rPr lang="en-GB"/>
              <a:t>Department of Computer Science – Ahmedur Rahman Shovon</a:t>
            </a:r>
          </a:p>
        </p:txBody>
      </p:sp>
      <p:sp>
        <p:nvSpPr>
          <p:cNvPr id="6" name="Rectangle 5">
            <a:extLst>
              <a:ext uri="{FF2B5EF4-FFF2-40B4-BE49-F238E27FC236}">
                <a16:creationId xmlns:a16="http://schemas.microsoft.com/office/drawing/2014/main" id="{F4F28747-5C30-10C0-A13F-F0D81208FE0D}"/>
              </a:ext>
            </a:extLst>
          </p:cNvPr>
          <p:cNvSpPr/>
          <p:nvPr/>
        </p:nvSpPr>
        <p:spPr>
          <a:xfrm>
            <a:off x="4551550" y="2343162"/>
            <a:ext cx="3821224" cy="707886"/>
          </a:xfrm>
          <a:prstGeom prst="rect">
            <a:avLst/>
          </a:prstGeom>
          <a:ln>
            <a:solidFill>
              <a:schemeClr val="tx1"/>
            </a:solidFill>
          </a:ln>
        </p:spPr>
        <p:txBody>
          <a:bodyPr wrap="squar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defTabSz="1219170">
              <a:buClr>
                <a:srgbClr val="000000"/>
              </a:buClr>
            </a:pPr>
            <a:r>
              <a:rPr lang="en-US" sz="2000" kern="0">
                <a:latin typeface="Roboto Mono"/>
                <a:ea typeface="Roboto Mono"/>
                <a:cs typeface="Roboto Mono"/>
                <a:sym typeface="Roboto Mono"/>
              </a:rPr>
              <a:t>T(</a:t>
            </a:r>
            <a:r>
              <a:rPr lang="en-US" sz="2000" kern="0" err="1">
                <a:latin typeface="Roboto Mono"/>
                <a:ea typeface="Roboto Mono"/>
                <a:cs typeface="Roboto Mono"/>
                <a:sym typeface="Roboto Mono"/>
              </a:rPr>
              <a:t>x,y</a:t>
            </a:r>
            <a:r>
              <a:rPr lang="en-US" sz="2000" kern="0">
                <a:latin typeface="Roboto Mono"/>
                <a:ea typeface="Roboto Mono"/>
                <a:cs typeface="Roboto Mono"/>
                <a:sym typeface="Roboto Mono"/>
              </a:rPr>
              <a:t>) &lt;- G(</a:t>
            </a:r>
            <a:r>
              <a:rPr lang="en-US" sz="2000" kern="0" err="1">
                <a:latin typeface="Roboto Mono"/>
                <a:ea typeface="Roboto Mono"/>
                <a:cs typeface="Roboto Mono"/>
                <a:sym typeface="Roboto Mono"/>
              </a:rPr>
              <a:t>x,y</a:t>
            </a:r>
            <a:r>
              <a:rPr lang="en-US" sz="2000" kern="0">
                <a:latin typeface="Roboto Mono"/>
                <a:ea typeface="Roboto Mono"/>
                <a:cs typeface="Roboto Mono"/>
                <a:sym typeface="Roboto Mono"/>
              </a:rPr>
              <a:t>) </a:t>
            </a:r>
          </a:p>
          <a:p>
            <a:pPr defTabSz="1219170">
              <a:buClr>
                <a:srgbClr val="000000"/>
              </a:buClr>
            </a:pPr>
            <a:r>
              <a:rPr lang="en-US" sz="2000" kern="0">
                <a:latin typeface="Roboto Mono"/>
                <a:ea typeface="Roboto Mono"/>
                <a:cs typeface="Roboto Mono"/>
                <a:sym typeface="Roboto Mono"/>
              </a:rPr>
              <a:t>T(</a:t>
            </a:r>
            <a:r>
              <a:rPr lang="en-US" sz="2000" kern="0" err="1">
                <a:latin typeface="Roboto Mono"/>
                <a:ea typeface="Roboto Mono"/>
                <a:cs typeface="Roboto Mono"/>
                <a:sym typeface="Roboto Mono"/>
              </a:rPr>
              <a:t>x,z</a:t>
            </a:r>
            <a:r>
              <a:rPr lang="en-US" sz="2000" kern="0">
                <a:latin typeface="Roboto Mono"/>
                <a:ea typeface="Roboto Mono"/>
                <a:cs typeface="Roboto Mono"/>
                <a:sym typeface="Roboto Mono"/>
              </a:rPr>
              <a:t>) &lt;- T(</a:t>
            </a:r>
            <a:r>
              <a:rPr lang="en-US" sz="2000" kern="0" err="1">
                <a:latin typeface="Roboto Mono"/>
                <a:ea typeface="Roboto Mono"/>
                <a:cs typeface="Roboto Mono"/>
                <a:sym typeface="Roboto Mono"/>
              </a:rPr>
              <a:t>x,y</a:t>
            </a:r>
            <a:r>
              <a:rPr lang="en-US" sz="2000" kern="0">
                <a:latin typeface="Roboto Mono"/>
                <a:ea typeface="Roboto Mono"/>
                <a:cs typeface="Roboto Mono"/>
                <a:sym typeface="Roboto Mono"/>
              </a:rPr>
              <a:t>),G(</a:t>
            </a:r>
            <a:r>
              <a:rPr lang="en-US" sz="2000" kern="0" err="1">
                <a:latin typeface="Roboto Mono"/>
                <a:ea typeface="Roboto Mono"/>
                <a:cs typeface="Roboto Mono"/>
                <a:sym typeface="Roboto Mono"/>
              </a:rPr>
              <a:t>y,z</a:t>
            </a:r>
            <a:r>
              <a:rPr lang="en-US" sz="2000" kern="0">
                <a:latin typeface="Roboto Mono"/>
                <a:ea typeface="Roboto Mono"/>
                <a:cs typeface="Roboto Mono"/>
                <a:sym typeface="Roboto Mono"/>
              </a:rPr>
              <a:t>)</a:t>
            </a:r>
            <a:endParaRPr lang="en-US" sz="2000" kern="0">
              <a:latin typeface="Roboto Mono"/>
              <a:ea typeface="Roboto Mono"/>
              <a:cs typeface="Roboto Mono"/>
            </a:endParaRPr>
          </a:p>
        </p:txBody>
      </p:sp>
      <p:grpSp>
        <p:nvGrpSpPr>
          <p:cNvPr id="7" name="Group 6">
            <a:extLst>
              <a:ext uri="{FF2B5EF4-FFF2-40B4-BE49-F238E27FC236}">
                <a16:creationId xmlns:a16="http://schemas.microsoft.com/office/drawing/2014/main" id="{2AD0A20F-49DE-D5F4-1309-424F8F4279AF}"/>
              </a:ext>
            </a:extLst>
          </p:cNvPr>
          <p:cNvGrpSpPr/>
          <p:nvPr/>
        </p:nvGrpSpPr>
        <p:grpSpPr>
          <a:xfrm>
            <a:off x="280706" y="1544951"/>
            <a:ext cx="3460347" cy="2198128"/>
            <a:chOff x="280706" y="1544951"/>
            <a:chExt cx="4845378" cy="2901885"/>
          </a:xfrm>
        </p:grpSpPr>
        <p:grpSp>
          <p:nvGrpSpPr>
            <p:cNvPr id="26" name="Group 25">
              <a:extLst>
                <a:ext uri="{FF2B5EF4-FFF2-40B4-BE49-F238E27FC236}">
                  <a16:creationId xmlns:a16="http://schemas.microsoft.com/office/drawing/2014/main" id="{5CD67111-FBFE-A247-FA79-0D8CFF8A37A5}"/>
                </a:ext>
              </a:extLst>
            </p:cNvPr>
            <p:cNvGrpSpPr/>
            <p:nvPr/>
          </p:nvGrpSpPr>
          <p:grpSpPr>
            <a:xfrm>
              <a:off x="280706" y="1544951"/>
              <a:ext cx="4845378" cy="2901885"/>
              <a:chOff x="280706" y="1544951"/>
              <a:chExt cx="4845378" cy="2901885"/>
            </a:xfrm>
          </p:grpSpPr>
          <p:sp>
            <p:nvSpPr>
              <p:cNvPr id="28" name="Oval 27">
                <a:extLst>
                  <a:ext uri="{FF2B5EF4-FFF2-40B4-BE49-F238E27FC236}">
                    <a16:creationId xmlns:a16="http://schemas.microsoft.com/office/drawing/2014/main" id="{223FDC09-601A-85F8-2D62-AAD0FE0B84BC}"/>
                  </a:ext>
                </a:extLst>
              </p:cNvPr>
              <p:cNvSpPr/>
              <p:nvPr/>
            </p:nvSpPr>
            <p:spPr>
              <a:xfrm>
                <a:off x="280706"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29" name="Oval 28">
                <a:extLst>
                  <a:ext uri="{FF2B5EF4-FFF2-40B4-BE49-F238E27FC236}">
                    <a16:creationId xmlns:a16="http://schemas.microsoft.com/office/drawing/2014/main" id="{48007F16-A41B-C2E7-F2CB-CAB29D59CE68}"/>
                  </a:ext>
                </a:extLst>
              </p:cNvPr>
              <p:cNvSpPr/>
              <p:nvPr/>
            </p:nvSpPr>
            <p:spPr>
              <a:xfrm>
                <a:off x="1444379" y="1544951"/>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30" name="Oval 29">
                <a:extLst>
                  <a:ext uri="{FF2B5EF4-FFF2-40B4-BE49-F238E27FC236}">
                    <a16:creationId xmlns:a16="http://schemas.microsoft.com/office/drawing/2014/main" id="{CA0A9369-5F04-1DF6-2ED0-9BB1A27CDB46}"/>
                  </a:ext>
                </a:extLst>
              </p:cNvPr>
              <p:cNvSpPr/>
              <p:nvPr/>
            </p:nvSpPr>
            <p:spPr>
              <a:xfrm>
                <a:off x="1444379" y="4017383"/>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31" name="Oval 30">
                <a:extLst>
                  <a:ext uri="{FF2B5EF4-FFF2-40B4-BE49-F238E27FC236}">
                    <a16:creationId xmlns:a16="http://schemas.microsoft.com/office/drawing/2014/main" id="{D1FC16DE-41E9-C319-1F42-56F038C1F345}"/>
                  </a:ext>
                </a:extLst>
              </p:cNvPr>
              <p:cNvSpPr/>
              <p:nvPr/>
            </p:nvSpPr>
            <p:spPr>
              <a:xfrm>
                <a:off x="2775178"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32" name="Oval 31">
                <a:extLst>
                  <a:ext uri="{FF2B5EF4-FFF2-40B4-BE49-F238E27FC236}">
                    <a16:creationId xmlns:a16="http://schemas.microsoft.com/office/drawing/2014/main" id="{AA37254E-8891-4C4E-76C4-D18D4B113A54}"/>
                  </a:ext>
                </a:extLst>
              </p:cNvPr>
              <p:cNvSpPr/>
              <p:nvPr/>
            </p:nvSpPr>
            <p:spPr>
              <a:xfrm>
                <a:off x="4647880"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33" name="Straight Arrow Connector 32">
                <a:extLst>
                  <a:ext uri="{FF2B5EF4-FFF2-40B4-BE49-F238E27FC236}">
                    <a16:creationId xmlns:a16="http://schemas.microsoft.com/office/drawing/2014/main" id="{85E7E7A9-81AA-3B70-034D-F25561BB1338}"/>
                  </a:ext>
                </a:extLst>
              </p:cNvPr>
              <p:cNvCxnSpPr>
                <a:stCxn id="12" idx="7"/>
                <a:endCxn id="13" idx="3"/>
              </p:cNvCxnSpPr>
              <p:nvPr/>
            </p:nvCxnSpPr>
            <p:spPr>
              <a:xfrm flipV="1">
                <a:off x="688879" y="1911511"/>
                <a:ext cx="825532"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9D93C9-8AE4-AFB5-72EC-8FB1424C3337}"/>
                  </a:ext>
                </a:extLst>
              </p:cNvPr>
              <p:cNvCxnSpPr>
                <a:stCxn id="12" idx="5"/>
                <a:endCxn id="14" idx="1"/>
              </p:cNvCxnSpPr>
              <p:nvPr/>
            </p:nvCxnSpPr>
            <p:spPr>
              <a:xfrm>
                <a:off x="688879" y="3204609"/>
                <a:ext cx="825532"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9A1FD00-5ACB-D3EE-C28D-452BDC36FCA3}"/>
                  </a:ext>
                </a:extLst>
              </p:cNvPr>
              <p:cNvCxnSpPr>
                <a:stCxn id="13" idx="5"/>
                <a:endCxn id="15" idx="1"/>
              </p:cNvCxnSpPr>
              <p:nvPr/>
            </p:nvCxnSpPr>
            <p:spPr>
              <a:xfrm>
                <a:off x="1852551" y="1911511"/>
                <a:ext cx="992658"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86EB0D-8670-BA68-EDED-23258A7EE007}"/>
                  </a:ext>
                </a:extLst>
              </p:cNvPr>
              <p:cNvCxnSpPr>
                <a:stCxn id="14" idx="7"/>
                <a:endCxn id="15" idx="3"/>
              </p:cNvCxnSpPr>
              <p:nvPr/>
            </p:nvCxnSpPr>
            <p:spPr>
              <a:xfrm flipV="1">
                <a:off x="1852551" y="3204609"/>
                <a:ext cx="992658"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32A81CD-A2FA-58BA-31B6-DB5EB472BCF1}"/>
                  </a:ext>
                </a:extLst>
              </p:cNvPr>
              <p:cNvCxnSpPr>
                <a:stCxn id="15" idx="6"/>
                <a:endCxn id="16" idx="2"/>
              </p:cNvCxnSpPr>
              <p:nvPr/>
            </p:nvCxnSpPr>
            <p:spPr>
              <a:xfrm>
                <a:off x="3253382" y="30527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302824B0-B2E0-4289-966A-413A5580388F}"/>
                </a:ext>
              </a:extLst>
            </p:cNvPr>
            <p:cNvSpPr/>
            <p:nvPr/>
          </p:nvSpPr>
          <p:spPr>
            <a:xfrm>
              <a:off x="2433009" y="1722559"/>
              <a:ext cx="509977" cy="487578"/>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G</a:t>
              </a:r>
              <a:endParaRPr lang="en-US" b="1"/>
            </a:p>
          </p:txBody>
        </p:sp>
      </p:grpSp>
      <p:grpSp>
        <p:nvGrpSpPr>
          <p:cNvPr id="8" name="Group 7">
            <a:extLst>
              <a:ext uri="{FF2B5EF4-FFF2-40B4-BE49-F238E27FC236}">
                <a16:creationId xmlns:a16="http://schemas.microsoft.com/office/drawing/2014/main" id="{FD1E2453-E462-A532-AD43-EB5D203AD3CC}"/>
              </a:ext>
            </a:extLst>
          </p:cNvPr>
          <p:cNvGrpSpPr/>
          <p:nvPr/>
        </p:nvGrpSpPr>
        <p:grpSpPr>
          <a:xfrm>
            <a:off x="9199182" y="1149181"/>
            <a:ext cx="2594555" cy="2468878"/>
            <a:chOff x="9199188" y="1149181"/>
            <a:chExt cx="4845378" cy="3652355"/>
          </a:xfrm>
        </p:grpSpPr>
        <p:sp>
          <p:nvSpPr>
            <p:cNvPr id="11" name="Oval 10">
              <a:extLst>
                <a:ext uri="{FF2B5EF4-FFF2-40B4-BE49-F238E27FC236}">
                  <a16:creationId xmlns:a16="http://schemas.microsoft.com/office/drawing/2014/main" id="{0CA62074-F27E-FC70-852F-94E109B790B7}"/>
                </a:ext>
              </a:extLst>
            </p:cNvPr>
            <p:cNvSpPr/>
            <p:nvPr/>
          </p:nvSpPr>
          <p:spPr>
            <a:xfrm>
              <a:off x="9199188"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12" name="Oval 11">
              <a:extLst>
                <a:ext uri="{FF2B5EF4-FFF2-40B4-BE49-F238E27FC236}">
                  <a16:creationId xmlns:a16="http://schemas.microsoft.com/office/drawing/2014/main" id="{6857691A-6664-D422-9BE8-2367F883D5AD}"/>
                </a:ext>
              </a:extLst>
            </p:cNvPr>
            <p:cNvSpPr/>
            <p:nvPr/>
          </p:nvSpPr>
          <p:spPr>
            <a:xfrm>
              <a:off x="10362861" y="1899651"/>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13" name="Oval 12">
              <a:extLst>
                <a:ext uri="{FF2B5EF4-FFF2-40B4-BE49-F238E27FC236}">
                  <a16:creationId xmlns:a16="http://schemas.microsoft.com/office/drawing/2014/main" id="{ABCBC611-8BC5-CE29-173A-97FAA62551E8}"/>
                </a:ext>
              </a:extLst>
            </p:cNvPr>
            <p:cNvSpPr/>
            <p:nvPr/>
          </p:nvSpPr>
          <p:spPr>
            <a:xfrm>
              <a:off x="10362861" y="4372083"/>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14" name="Oval 13">
              <a:extLst>
                <a:ext uri="{FF2B5EF4-FFF2-40B4-BE49-F238E27FC236}">
                  <a16:creationId xmlns:a16="http://schemas.microsoft.com/office/drawing/2014/main" id="{A21F5501-4C5E-D507-B85E-341DA562B7C2}"/>
                </a:ext>
              </a:extLst>
            </p:cNvPr>
            <p:cNvSpPr/>
            <p:nvPr/>
          </p:nvSpPr>
          <p:spPr>
            <a:xfrm>
              <a:off x="11693660"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15" name="Oval 14">
              <a:extLst>
                <a:ext uri="{FF2B5EF4-FFF2-40B4-BE49-F238E27FC236}">
                  <a16:creationId xmlns:a16="http://schemas.microsoft.com/office/drawing/2014/main" id="{6F43092C-BA2C-0521-8E2F-E499F31926AC}"/>
                </a:ext>
              </a:extLst>
            </p:cNvPr>
            <p:cNvSpPr/>
            <p:nvPr/>
          </p:nvSpPr>
          <p:spPr>
            <a:xfrm>
              <a:off x="13566362"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16" name="Straight Arrow Connector 15">
              <a:extLst>
                <a:ext uri="{FF2B5EF4-FFF2-40B4-BE49-F238E27FC236}">
                  <a16:creationId xmlns:a16="http://schemas.microsoft.com/office/drawing/2014/main" id="{7AAFBD3B-08F9-8545-6A96-CD0F3B2B8EF8}"/>
                </a:ext>
              </a:extLst>
            </p:cNvPr>
            <p:cNvCxnSpPr>
              <a:stCxn id="24" idx="7"/>
              <a:endCxn id="25" idx="3"/>
            </p:cNvCxnSpPr>
            <p:nvPr/>
          </p:nvCxnSpPr>
          <p:spPr>
            <a:xfrm flipV="1">
              <a:off x="9607361" y="2266211"/>
              <a:ext cx="825532"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82EC5F-5BE6-C921-1346-359A5781EEC6}"/>
                </a:ext>
              </a:extLst>
            </p:cNvPr>
            <p:cNvCxnSpPr>
              <a:stCxn id="24" idx="5"/>
              <a:endCxn id="26" idx="1"/>
            </p:cNvCxnSpPr>
            <p:nvPr/>
          </p:nvCxnSpPr>
          <p:spPr>
            <a:xfrm>
              <a:off x="9607361" y="3559309"/>
              <a:ext cx="825532"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95589E-81A5-C6DF-4E85-B8B019243E23}"/>
                </a:ext>
              </a:extLst>
            </p:cNvPr>
            <p:cNvCxnSpPr>
              <a:stCxn id="25" idx="5"/>
              <a:endCxn id="27" idx="1"/>
            </p:cNvCxnSpPr>
            <p:nvPr/>
          </p:nvCxnSpPr>
          <p:spPr>
            <a:xfrm>
              <a:off x="10771033" y="2266211"/>
              <a:ext cx="992658"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13DDC7-33DA-8F7E-8CC8-BA7E8FDF7570}"/>
                </a:ext>
              </a:extLst>
            </p:cNvPr>
            <p:cNvCxnSpPr>
              <a:stCxn id="26" idx="7"/>
              <a:endCxn id="27" idx="3"/>
            </p:cNvCxnSpPr>
            <p:nvPr/>
          </p:nvCxnSpPr>
          <p:spPr>
            <a:xfrm flipV="1">
              <a:off x="10771033" y="3559309"/>
              <a:ext cx="992658"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4442B6-E0E0-3769-C9E5-AFE4B742AB54}"/>
                </a:ext>
              </a:extLst>
            </p:cNvPr>
            <p:cNvCxnSpPr>
              <a:stCxn id="27" idx="6"/>
              <a:endCxn id="28" idx="2"/>
            </p:cNvCxnSpPr>
            <p:nvPr/>
          </p:nvCxnSpPr>
          <p:spPr>
            <a:xfrm>
              <a:off x="12171864"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784EA1-6389-9412-1A1D-4EF8FA134813}"/>
                </a:ext>
              </a:extLst>
            </p:cNvPr>
            <p:cNvCxnSpPr>
              <a:stCxn id="24" idx="6"/>
              <a:endCxn id="27" idx="2"/>
            </p:cNvCxnSpPr>
            <p:nvPr/>
          </p:nvCxnSpPr>
          <p:spPr>
            <a:xfrm>
              <a:off x="9677392" y="3407476"/>
              <a:ext cx="2016268" cy="0"/>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F75CAD1-9077-1302-E668-0669826560E9}"/>
                </a:ext>
              </a:extLst>
            </p:cNvPr>
            <p:cNvCxnSpPr>
              <a:stCxn id="25" idx="6"/>
              <a:endCxn id="28" idx="1"/>
            </p:cNvCxnSpPr>
            <p:nvPr/>
          </p:nvCxnSpPr>
          <p:spPr>
            <a:xfrm>
              <a:off x="10841065" y="2114378"/>
              <a:ext cx="2795328" cy="1141263"/>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75558D-A68A-DC50-46A8-5C54FDE97A7E}"/>
                </a:ext>
              </a:extLst>
            </p:cNvPr>
            <p:cNvCxnSpPr>
              <a:stCxn id="26" idx="6"/>
              <a:endCxn id="28" idx="3"/>
            </p:cNvCxnSpPr>
            <p:nvPr/>
          </p:nvCxnSpPr>
          <p:spPr>
            <a:xfrm flipV="1">
              <a:off x="10841065" y="3559310"/>
              <a:ext cx="2795328" cy="1027500"/>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Freeform 51">
              <a:extLst>
                <a:ext uri="{FF2B5EF4-FFF2-40B4-BE49-F238E27FC236}">
                  <a16:creationId xmlns:a16="http://schemas.microsoft.com/office/drawing/2014/main" id="{ABDE6905-1B3A-8E34-2C85-1FEF526A8706}"/>
                </a:ext>
              </a:extLst>
            </p:cNvPr>
            <p:cNvSpPr/>
            <p:nvPr/>
          </p:nvSpPr>
          <p:spPr>
            <a:xfrm>
              <a:off x="9438579" y="1149181"/>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426B5FE3-6878-9DCC-3C1B-15A3585D705B}"/>
                </a:ext>
              </a:extLst>
            </p:cNvPr>
            <p:cNvSpPr/>
            <p:nvPr/>
          </p:nvSpPr>
          <p:spPr>
            <a:xfrm>
              <a:off x="12283243" y="2055917"/>
              <a:ext cx="608306" cy="546374"/>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T</a:t>
              </a:r>
              <a:endParaRPr lang="en-US" b="1"/>
            </a:p>
          </p:txBody>
        </p:sp>
      </p:grpSp>
      <p:sp>
        <p:nvSpPr>
          <p:cNvPr id="9" name="Right Arrow 18">
            <a:extLst>
              <a:ext uri="{FF2B5EF4-FFF2-40B4-BE49-F238E27FC236}">
                <a16:creationId xmlns:a16="http://schemas.microsoft.com/office/drawing/2014/main" id="{51606AD1-32AF-6E03-5135-AA036D896145}"/>
              </a:ext>
            </a:extLst>
          </p:cNvPr>
          <p:cNvSpPr/>
          <p:nvPr/>
        </p:nvSpPr>
        <p:spPr>
          <a:xfrm>
            <a:off x="3863452" y="2509768"/>
            <a:ext cx="636072" cy="3350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0" name="Right Arrow 56">
            <a:extLst>
              <a:ext uri="{FF2B5EF4-FFF2-40B4-BE49-F238E27FC236}">
                <a16:creationId xmlns:a16="http://schemas.microsoft.com/office/drawing/2014/main" id="{57F57090-440C-4A77-4C96-B06D99FD8EC7}"/>
              </a:ext>
            </a:extLst>
          </p:cNvPr>
          <p:cNvSpPr/>
          <p:nvPr/>
        </p:nvSpPr>
        <p:spPr>
          <a:xfrm>
            <a:off x="8446379" y="2509768"/>
            <a:ext cx="636072" cy="3350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aphicFrame>
        <p:nvGraphicFramePr>
          <p:cNvPr id="38" name="Table 37">
            <a:extLst>
              <a:ext uri="{FF2B5EF4-FFF2-40B4-BE49-F238E27FC236}">
                <a16:creationId xmlns:a16="http://schemas.microsoft.com/office/drawing/2014/main" id="{BA6E0F8F-271F-D8FD-6F65-F7E7364E0EA2}"/>
              </a:ext>
            </a:extLst>
          </p:cNvPr>
          <p:cNvGraphicFramePr>
            <a:graphicFrameLocks noGrp="1"/>
          </p:cNvGraphicFramePr>
          <p:nvPr>
            <p:extLst>
              <p:ext uri="{D42A27DB-BD31-4B8C-83A1-F6EECF244321}">
                <p14:modId xmlns:p14="http://schemas.microsoft.com/office/powerpoint/2010/main" val="2199114824"/>
              </p:ext>
            </p:extLst>
          </p:nvPr>
        </p:nvGraphicFramePr>
        <p:xfrm>
          <a:off x="9407769" y="3741615"/>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1006256697"/>
                    </a:ext>
                  </a:extLst>
                </a:gridCol>
                <a:gridCol w="1228725">
                  <a:extLst>
                    <a:ext uri="{9D8B030D-6E8A-4147-A177-3AD203B41FA5}">
                      <a16:colId xmlns:a16="http://schemas.microsoft.com/office/drawing/2014/main" val="1580355986"/>
                    </a:ext>
                  </a:extLst>
                </a:gridCol>
              </a:tblGrid>
              <a:tr h="27241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620810516"/>
                  </a:ext>
                </a:extLst>
              </a:tr>
              <a:tr h="27241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2577419414"/>
                  </a:ext>
                </a:extLst>
              </a:tr>
              <a:tr h="27241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82413414"/>
                  </a:ext>
                </a:extLst>
              </a:tr>
              <a:tr h="27241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753126702"/>
                  </a:ext>
                </a:extLst>
              </a:tr>
              <a:tr h="27241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383600750"/>
                  </a:ext>
                </a:extLst>
              </a:tr>
              <a:tr h="27241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117242188"/>
                  </a:ext>
                </a:extLst>
              </a:tr>
              <a:tr h="27241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628312793"/>
                  </a:ext>
                </a:extLst>
              </a:tr>
              <a:tr h="27241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234393734"/>
                  </a:ext>
                </a:extLst>
              </a:tr>
              <a:tr h="27241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235323823"/>
                  </a:ext>
                </a:extLst>
              </a:tr>
            </a:tbl>
          </a:graphicData>
        </a:graphic>
      </p:graphicFrame>
      <p:graphicFrame>
        <p:nvGraphicFramePr>
          <p:cNvPr id="39" name="Table 38">
            <a:extLst>
              <a:ext uri="{FF2B5EF4-FFF2-40B4-BE49-F238E27FC236}">
                <a16:creationId xmlns:a16="http://schemas.microsoft.com/office/drawing/2014/main" id="{BE3D9087-E073-CEA0-A133-D7C83432337B}"/>
              </a:ext>
            </a:extLst>
          </p:cNvPr>
          <p:cNvGraphicFramePr>
            <a:graphicFrameLocks noGrp="1"/>
          </p:cNvGraphicFramePr>
          <p:nvPr>
            <p:extLst>
              <p:ext uri="{D42A27DB-BD31-4B8C-83A1-F6EECF244321}">
                <p14:modId xmlns:p14="http://schemas.microsoft.com/office/powerpoint/2010/main" val="818819648"/>
              </p:ext>
            </p:extLst>
          </p:nvPr>
        </p:nvGraphicFramePr>
        <p:xfrm>
          <a:off x="322384" y="3849077"/>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1006256697"/>
                    </a:ext>
                  </a:extLst>
                </a:gridCol>
                <a:gridCol w="1228725">
                  <a:extLst>
                    <a:ext uri="{9D8B030D-6E8A-4147-A177-3AD203B41FA5}">
                      <a16:colId xmlns:a16="http://schemas.microsoft.com/office/drawing/2014/main" val="1580355986"/>
                    </a:ext>
                  </a:extLst>
                </a:gridCol>
              </a:tblGrid>
              <a:tr h="27241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620810516"/>
                  </a:ext>
                </a:extLst>
              </a:tr>
              <a:tr h="272419">
                <a:tc>
                  <a:txBody>
                    <a:bodyPr/>
                    <a:lstStyle/>
                    <a:p>
                      <a:pPr algn="ctr" fontAlgn="base"/>
                      <a:r>
                        <a:rPr lang="en-US" sz="1800">
                          <a:effectLst/>
                        </a:rPr>
                        <a:t>0</a:t>
                      </a: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4082413414"/>
                  </a:ext>
                </a:extLst>
              </a:tr>
              <a:tr h="27241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753126702"/>
                  </a:ext>
                </a:extLst>
              </a:tr>
              <a:tr h="27241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1383600750"/>
                  </a:ext>
                </a:extLst>
              </a:tr>
              <a:tr h="27241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p>
                  </a:txBody>
                  <a:tcPr marT="0" marB="0"/>
                </a:tc>
                <a:extLst>
                  <a:ext uri="{0D108BD9-81ED-4DB2-BD59-A6C34878D82A}">
                    <a16:rowId xmlns:a16="http://schemas.microsoft.com/office/drawing/2014/main" val="3117242188"/>
                  </a:ext>
                </a:extLst>
              </a:tr>
            </a:tbl>
          </a:graphicData>
        </a:graphic>
      </p:graphicFrame>
    </p:spTree>
    <p:extLst>
      <p:ext uri="{BB962C8B-B14F-4D97-AF65-F5344CB8AC3E}">
        <p14:creationId xmlns:p14="http://schemas.microsoft.com/office/powerpoint/2010/main" val="2693769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endParaRPr lang="en-US">
              <a:solidFill>
                <a:srgbClr val="FF0000"/>
              </a:solidFill>
            </a:endParaRPr>
          </a:p>
        </p:txBody>
      </p:sp>
      <p:sp>
        <p:nvSpPr>
          <p:cNvPr id="4" name="Slide Number Placeholder 3">
            <a:extLst>
              <a:ext uri="{FF2B5EF4-FFF2-40B4-BE49-F238E27FC236}">
                <a16:creationId xmlns:a16="http://schemas.microsoft.com/office/drawing/2014/main" id="{3204DEAE-4EEA-5C31-4F0E-25BDD0ABF641}"/>
              </a:ext>
            </a:extLst>
          </p:cNvPr>
          <p:cNvSpPr>
            <a:spLocks noGrp="1"/>
          </p:cNvSpPr>
          <p:nvPr>
            <p:ph type="sldNum" sz="quarter" idx="4"/>
          </p:nvPr>
        </p:nvSpPr>
        <p:spPr/>
        <p:txBody>
          <a:bodyPr/>
          <a:lstStyle/>
          <a:p>
            <a:fld id="{54797FC3-DC33-DA47-95F6-F7EB925D69E8}" type="slidenum">
              <a:rPr lang="en-US" smtClean="0"/>
              <a:pPr/>
              <a:t>49</a:t>
            </a:fld>
            <a:endParaRPr lang="en-US"/>
          </a:p>
        </p:txBody>
      </p:sp>
      <p:sp>
        <p:nvSpPr>
          <p:cNvPr id="5" name="Footer Placeholder 4">
            <a:extLst>
              <a:ext uri="{FF2B5EF4-FFF2-40B4-BE49-F238E27FC236}">
                <a16:creationId xmlns:a16="http://schemas.microsoft.com/office/drawing/2014/main" id="{C72C4C98-B127-F649-AFBE-A3B56A58D477}"/>
              </a:ext>
            </a:extLst>
          </p:cNvPr>
          <p:cNvSpPr>
            <a:spLocks noGrp="1"/>
          </p:cNvSpPr>
          <p:nvPr>
            <p:ph type="ftr" sz="quarter" idx="10"/>
          </p:nvPr>
        </p:nvSpPr>
        <p:spPr/>
        <p:txBody>
          <a:bodyPr/>
          <a:lstStyle/>
          <a:p>
            <a:r>
              <a:rPr lang="en-GB"/>
              <a:t>Department of Computer Science – Ahmedur Rahman Shovon</a:t>
            </a:r>
          </a:p>
        </p:txBody>
      </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extLst>
              <p:ext uri="{D42A27DB-BD31-4B8C-83A1-F6EECF244321}">
                <p14:modId xmlns:p14="http://schemas.microsoft.com/office/powerpoint/2010/main" val="3969883902"/>
              </p:ext>
            </p:extLst>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1153900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536361" y="1645669"/>
            <a:ext cx="5327726" cy="4532881"/>
          </a:xfrm>
        </p:spPr>
        <p:txBody>
          <a:bodyPr vert="horz" lIns="0" tIns="0" rIns="0" bIns="0" rtlCol="0" anchor="t">
            <a:normAutofit/>
          </a:bodyPr>
          <a:lstStyle/>
          <a:p>
            <a:r>
              <a:rPr lang="en-US" err="1">
                <a:latin typeface="Proxima Nova Rg"/>
              </a:rPr>
              <a:t>Exascale</a:t>
            </a:r>
            <a:r>
              <a:rPr lang="en-US">
                <a:latin typeface="Proxima Nova Rg"/>
              </a:rPr>
              <a:t> Computing Project (ECP) initiated in 2016 for High-Performance Computing (HPC)</a:t>
            </a:r>
            <a:endParaRPr lang="en-US"/>
          </a:p>
          <a:p>
            <a:r>
              <a:rPr lang="en-US">
                <a:latin typeface="Proxima Nova Rg"/>
              </a:rPr>
              <a:t>Administered by US Department of Energy Office of Science and the National Nuclear Security Administration </a:t>
            </a:r>
          </a:p>
          <a:p>
            <a:r>
              <a:rPr lang="en-US">
                <a:latin typeface="Proxima Nova Rg"/>
              </a:rPr>
              <a:t>3 new </a:t>
            </a:r>
            <a:r>
              <a:rPr lang="en-US" err="1">
                <a:latin typeface="Proxima Nova Rg"/>
              </a:rPr>
              <a:t>exascale</a:t>
            </a:r>
            <a:r>
              <a:rPr lang="en-US">
                <a:latin typeface="Proxima Nova Rg"/>
              </a:rPr>
              <a:t> systems will be launched in 2023-2024</a:t>
            </a:r>
            <a:endParaRPr lang="en-US" err="1"/>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1" y="476722"/>
            <a:ext cx="10604061" cy="768545"/>
          </a:xfrm>
        </p:spPr>
        <p:txBody>
          <a:bodyPr>
            <a:normAutofit/>
          </a:bodyPr>
          <a:lstStyle/>
          <a:p>
            <a:r>
              <a:rPr lang="en-US" err="1">
                <a:latin typeface="Proxima Nova Rg"/>
              </a:rPr>
              <a:t>Exascale</a:t>
            </a:r>
            <a:r>
              <a:rPr lang="en-US">
                <a:latin typeface="Proxima Nova Rg"/>
              </a:rPr>
              <a:t> Computing Project</a:t>
            </a:r>
            <a:endParaRPr lang="en-US">
              <a:latin typeface="Proxima Nova Rg" panose="02000506030000020004" pitchFamily="2" charset="0"/>
            </a:endParaRPr>
          </a:p>
        </p:txBody>
      </p:sp>
      <p:sp>
        <p:nvSpPr>
          <p:cNvPr id="5" name="Slide Number Placeholder 4"/>
          <p:cNvSpPr>
            <a:spLocks noGrp="1"/>
          </p:cNvSpPr>
          <p:nvPr>
            <p:ph type="sldNum" sz="quarter" idx="4"/>
          </p:nvPr>
        </p:nvSpPr>
        <p:spPr/>
        <p:txBody>
          <a:bodyPr/>
          <a:lstStyle/>
          <a:p>
            <a:fld id="{54797FC3-DC33-DA47-95F6-F7EB925D69E8}" type="slidenum">
              <a:rPr lang="en-US" smtClean="0"/>
              <a:pPr/>
              <a:t>5</a:t>
            </a:fld>
            <a:endParaRPr lang="en-US"/>
          </a:p>
        </p:txBody>
      </p:sp>
      <p:sp>
        <p:nvSpPr>
          <p:cNvPr id="3" name="Footer Placeholder 2"/>
          <p:cNvSpPr>
            <a:spLocks noGrp="1"/>
          </p:cNvSpPr>
          <p:nvPr>
            <p:ph type="ftr" sz="quarter" idx="10"/>
          </p:nvPr>
        </p:nvSpPr>
        <p:spPr/>
        <p:txBody>
          <a:bodyPr/>
          <a:lstStyle/>
          <a:p>
            <a:r>
              <a:rPr lang="en-GB"/>
              <a:t>Department of Computer Science – Ahmedur Rahman Shovon</a:t>
            </a:r>
          </a:p>
        </p:txBody>
      </p:sp>
      <p:sp>
        <p:nvSpPr>
          <p:cNvPr id="10" name="TextBox 9">
            <a:extLst>
              <a:ext uri="{FF2B5EF4-FFF2-40B4-BE49-F238E27FC236}">
                <a16:creationId xmlns:a16="http://schemas.microsoft.com/office/drawing/2014/main" id="{D44CB7CD-93ED-205D-EB71-BE9F7D4A17AA}"/>
              </a:ext>
            </a:extLst>
          </p:cNvPr>
          <p:cNvSpPr txBox="1"/>
          <p:nvPr/>
        </p:nvSpPr>
        <p:spPr>
          <a:xfrm>
            <a:off x="640442" y="5993285"/>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Evans, T. M., Siegel, A., Draeger, E. W., </a:t>
            </a:r>
            <a:r>
              <a:rPr lang="en-US" sz="800" err="1">
                <a:latin typeface="Calibri"/>
                <a:cs typeface="Calibri"/>
              </a:rPr>
              <a:t>Deslippe</a:t>
            </a:r>
            <a:r>
              <a:rPr lang="en-US" sz="800">
                <a:latin typeface="Calibri"/>
                <a:cs typeface="Calibri"/>
              </a:rPr>
              <a:t>, J., Francois, M. M., Germann, T. C., ... &amp; Martin, D. F. (2022). A survey of software implementations used by application codes in the </a:t>
            </a:r>
            <a:r>
              <a:rPr lang="en-US" sz="800" err="1">
                <a:latin typeface="Calibri"/>
                <a:cs typeface="Calibri"/>
              </a:rPr>
              <a:t>Exascale</a:t>
            </a:r>
            <a:r>
              <a:rPr lang="en-US" sz="800">
                <a:latin typeface="Calibri"/>
                <a:cs typeface="Calibri"/>
              </a:rPr>
              <a:t> Computing Project. The International Journal of High Performance Computing Applications, 36(1), 5-12.</a:t>
            </a:r>
          </a:p>
          <a:p>
            <a:pPr marL="171450" indent="-171450">
              <a:buFont typeface="Arial"/>
              <a:buChar char="•"/>
            </a:pPr>
            <a:r>
              <a:rPr lang="en-US" sz="800">
                <a:latin typeface="Calibri"/>
                <a:cs typeface="Calibri"/>
              </a:rPr>
              <a:t>D. Kothe, S. Lee and I. Qualters, "</a:t>
            </a:r>
            <a:r>
              <a:rPr lang="en-US" sz="800" err="1">
                <a:latin typeface="Calibri"/>
                <a:cs typeface="Calibri"/>
              </a:rPr>
              <a:t>Exascale</a:t>
            </a:r>
            <a:r>
              <a:rPr lang="en-US" sz="800">
                <a:latin typeface="Calibri"/>
                <a:cs typeface="Calibri"/>
              </a:rPr>
              <a:t> Computing in the United States," in Computing in Science &amp; Engineering, vol. 21, no. 1, pp. 17-29, 1 Jan.-Feb. 2019, </a:t>
            </a:r>
            <a:r>
              <a:rPr lang="en-US" sz="800" err="1">
                <a:latin typeface="Calibri"/>
                <a:cs typeface="Calibri"/>
              </a:rPr>
              <a:t>doi</a:t>
            </a:r>
            <a:r>
              <a:rPr lang="en-US" sz="800">
                <a:latin typeface="Calibri"/>
                <a:cs typeface="Calibri"/>
              </a:rPr>
              <a:t>: 10.1109/MCSE.2018.2875366.</a:t>
            </a:r>
          </a:p>
        </p:txBody>
      </p:sp>
      <p:pic>
        <p:nvPicPr>
          <p:cNvPr id="12" name="Picture 12" descr="Graphical user interface, diagram&#10;&#10;Description automatically generated">
            <a:extLst>
              <a:ext uri="{FF2B5EF4-FFF2-40B4-BE49-F238E27FC236}">
                <a16:creationId xmlns:a16="http://schemas.microsoft.com/office/drawing/2014/main" id="{B18EB917-A25A-EC90-DEFB-3833821CBFF9}"/>
              </a:ext>
            </a:extLst>
          </p:cNvPr>
          <p:cNvPicPr>
            <a:picLocks noChangeAspect="1"/>
          </p:cNvPicPr>
          <p:nvPr/>
        </p:nvPicPr>
        <p:blipFill>
          <a:blip r:embed="rId2"/>
          <a:stretch>
            <a:fillRect/>
          </a:stretch>
        </p:blipFill>
        <p:spPr>
          <a:xfrm>
            <a:off x="7356764" y="4718"/>
            <a:ext cx="4623460" cy="2523968"/>
          </a:xfrm>
          <a:prstGeom prst="rect">
            <a:avLst/>
          </a:prstGeom>
        </p:spPr>
      </p:pic>
      <p:pic>
        <p:nvPicPr>
          <p:cNvPr id="14" name="Picture 14">
            <a:extLst>
              <a:ext uri="{FF2B5EF4-FFF2-40B4-BE49-F238E27FC236}">
                <a16:creationId xmlns:a16="http://schemas.microsoft.com/office/drawing/2014/main" id="{4DB3FB7C-0BE9-4DAB-70B1-5DF54C8FF6DC}"/>
              </a:ext>
            </a:extLst>
          </p:cNvPr>
          <p:cNvPicPr>
            <a:picLocks noChangeAspect="1"/>
          </p:cNvPicPr>
          <p:nvPr/>
        </p:nvPicPr>
        <p:blipFill>
          <a:blip r:embed="rId3"/>
          <a:stretch>
            <a:fillRect/>
          </a:stretch>
        </p:blipFill>
        <p:spPr>
          <a:xfrm>
            <a:off x="7406245" y="3996177"/>
            <a:ext cx="4623460" cy="2279800"/>
          </a:xfrm>
          <a:prstGeom prst="rect">
            <a:avLst/>
          </a:prstGeom>
        </p:spPr>
      </p:pic>
      <p:pic>
        <p:nvPicPr>
          <p:cNvPr id="15" name="Picture 15" descr="Graphical user interface, diagram&#10;&#10;Description automatically generated">
            <a:extLst>
              <a:ext uri="{FF2B5EF4-FFF2-40B4-BE49-F238E27FC236}">
                <a16:creationId xmlns:a16="http://schemas.microsoft.com/office/drawing/2014/main" id="{13B013AD-E579-0522-F55B-AD8D0AE281F4}"/>
              </a:ext>
            </a:extLst>
          </p:cNvPr>
          <p:cNvPicPr>
            <a:picLocks noChangeAspect="1"/>
          </p:cNvPicPr>
          <p:nvPr/>
        </p:nvPicPr>
        <p:blipFill>
          <a:blip r:embed="rId4"/>
          <a:stretch>
            <a:fillRect/>
          </a:stretch>
        </p:blipFill>
        <p:spPr>
          <a:xfrm>
            <a:off x="7356764" y="2308182"/>
            <a:ext cx="4623459" cy="1994233"/>
          </a:xfrm>
          <a:prstGeom prst="rect">
            <a:avLst/>
          </a:prstGeom>
        </p:spPr>
      </p:pic>
    </p:spTree>
    <p:extLst>
      <p:ext uri="{BB962C8B-B14F-4D97-AF65-F5344CB8AC3E}">
        <p14:creationId xmlns:p14="http://schemas.microsoft.com/office/powerpoint/2010/main" val="3635631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1</a:t>
            </a:r>
            <a:endParaRPr lang="en-US">
              <a:solidFill>
                <a:srgbClr val="FF0000"/>
              </a:solidFill>
            </a:endParaRPr>
          </a:p>
        </p:txBody>
      </p:sp>
      <p:sp>
        <p:nvSpPr>
          <p:cNvPr id="4" name="Slide Number Placeholder 3">
            <a:extLst>
              <a:ext uri="{FF2B5EF4-FFF2-40B4-BE49-F238E27FC236}">
                <a16:creationId xmlns:a16="http://schemas.microsoft.com/office/drawing/2014/main" id="{3204DEAE-4EEA-5C31-4F0E-25BDD0ABF641}"/>
              </a:ext>
            </a:extLst>
          </p:cNvPr>
          <p:cNvSpPr>
            <a:spLocks noGrp="1"/>
          </p:cNvSpPr>
          <p:nvPr>
            <p:ph type="sldNum" sz="quarter" idx="4"/>
          </p:nvPr>
        </p:nvSpPr>
        <p:spPr/>
        <p:txBody>
          <a:bodyPr/>
          <a:lstStyle/>
          <a:p>
            <a:fld id="{54797FC3-DC33-DA47-95F6-F7EB925D69E8}" type="slidenum">
              <a:rPr lang="en-US" smtClean="0"/>
              <a:pPr/>
              <a:t>50</a:t>
            </a:fld>
            <a:endParaRPr lang="en-US"/>
          </a:p>
        </p:txBody>
      </p:sp>
      <p:sp>
        <p:nvSpPr>
          <p:cNvPr id="5" name="Footer Placeholder 4">
            <a:extLst>
              <a:ext uri="{FF2B5EF4-FFF2-40B4-BE49-F238E27FC236}">
                <a16:creationId xmlns:a16="http://schemas.microsoft.com/office/drawing/2014/main" id="{C72C4C98-B127-F649-AFBE-A3B56A58D477}"/>
              </a:ext>
            </a:extLst>
          </p:cNvPr>
          <p:cNvSpPr>
            <a:spLocks noGrp="1"/>
          </p:cNvSpPr>
          <p:nvPr>
            <p:ph type="ftr" sz="quarter" idx="10"/>
          </p:nvPr>
        </p:nvSpPr>
        <p:spPr/>
        <p:txBody>
          <a:bodyPr/>
          <a:lstStyle/>
          <a:p>
            <a:r>
              <a:rPr lang="en-GB"/>
              <a:t>Department of Computer Science – Ahmedur Rahman Shovon</a:t>
            </a:r>
          </a:p>
        </p:txBody>
      </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extLst>
              <p:ext uri="{D42A27DB-BD31-4B8C-83A1-F6EECF244321}">
                <p14:modId xmlns:p14="http://schemas.microsoft.com/office/powerpoint/2010/main" val="364866620"/>
              </p:ext>
            </p:extLst>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solidFill>
                            <a:srgbClr val="FF0000"/>
                          </a:solidFill>
                          <a:effectLst/>
                        </a:rPr>
                        <a:t>0​</a:t>
                      </a:r>
                      <a:endParaRPr lang="en-US">
                        <a:solidFill>
                          <a:srgbClr val="FF0000"/>
                        </a:solidFill>
                        <a:effectLst/>
                      </a:endParaRPr>
                    </a:p>
                  </a:txBody>
                  <a:tcPr marT="0" marB="0"/>
                </a:tc>
                <a:tc>
                  <a:txBody>
                    <a:bodyPr/>
                    <a:lstStyle/>
                    <a:p>
                      <a:pPr algn="ctr" fontAlgn="base"/>
                      <a:r>
                        <a:rPr lang="en-US" sz="1800">
                          <a:solidFill>
                            <a:srgbClr val="FF0000"/>
                          </a:solidFill>
                          <a:effectLst/>
                        </a:rPr>
                        <a:t>3​</a:t>
                      </a:r>
                      <a:endParaRPr lang="en-US">
                        <a:solidFill>
                          <a:srgbClr val="FF0000"/>
                        </a:solidFill>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solidFill>
                            <a:srgbClr val="FF0000"/>
                          </a:solidFill>
                          <a:effectLst/>
                        </a:rPr>
                        <a:t>1​</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solidFill>
                            <a:srgbClr val="FF0000"/>
                          </a:solidFill>
                          <a:effectLst/>
                        </a:rPr>
                        <a:t>2​</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1389774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2</a:t>
            </a:r>
            <a:endParaRPr lang="en-US">
              <a:solidFill>
                <a:srgbClr val="FF0000"/>
              </a:solidFill>
            </a:endParaRPr>
          </a:p>
        </p:txBody>
      </p:sp>
      <p:sp>
        <p:nvSpPr>
          <p:cNvPr id="4" name="Slide Number Placeholder 3">
            <a:extLst>
              <a:ext uri="{FF2B5EF4-FFF2-40B4-BE49-F238E27FC236}">
                <a16:creationId xmlns:a16="http://schemas.microsoft.com/office/drawing/2014/main" id="{3204DEAE-4EEA-5C31-4F0E-25BDD0ABF641}"/>
              </a:ext>
            </a:extLst>
          </p:cNvPr>
          <p:cNvSpPr>
            <a:spLocks noGrp="1"/>
          </p:cNvSpPr>
          <p:nvPr>
            <p:ph type="sldNum" sz="quarter" idx="4"/>
          </p:nvPr>
        </p:nvSpPr>
        <p:spPr/>
        <p:txBody>
          <a:bodyPr/>
          <a:lstStyle/>
          <a:p>
            <a:fld id="{54797FC3-DC33-DA47-95F6-F7EB925D69E8}" type="slidenum">
              <a:rPr lang="en-US" smtClean="0"/>
              <a:pPr/>
              <a:t>51</a:t>
            </a:fld>
            <a:endParaRPr lang="en-US"/>
          </a:p>
        </p:txBody>
      </p:sp>
      <p:sp>
        <p:nvSpPr>
          <p:cNvPr id="5" name="Footer Placeholder 4">
            <a:extLst>
              <a:ext uri="{FF2B5EF4-FFF2-40B4-BE49-F238E27FC236}">
                <a16:creationId xmlns:a16="http://schemas.microsoft.com/office/drawing/2014/main" id="{C72C4C98-B127-F649-AFBE-A3B56A58D477}"/>
              </a:ext>
            </a:extLst>
          </p:cNvPr>
          <p:cNvSpPr>
            <a:spLocks noGrp="1"/>
          </p:cNvSpPr>
          <p:nvPr>
            <p:ph type="ftr" sz="quarter" idx="10"/>
          </p:nvPr>
        </p:nvSpPr>
        <p:spPr/>
        <p:txBody>
          <a:bodyPr/>
          <a:lstStyle/>
          <a:p>
            <a:r>
              <a:rPr lang="en-GB"/>
              <a:t>Department of Computer Science – Ahmedur Rahman Shovon</a:t>
            </a:r>
          </a:p>
        </p:txBody>
      </p:sp>
      <p:grpSp>
        <p:nvGrpSpPr>
          <p:cNvPr id="6" name="Group 5">
            <a:extLst>
              <a:ext uri="{FF2B5EF4-FFF2-40B4-BE49-F238E27FC236}">
                <a16:creationId xmlns:a16="http://schemas.microsoft.com/office/drawing/2014/main" id="{CA93CAEF-2B3C-5464-0BF5-4995D5F601E1}"/>
              </a:ext>
            </a:extLst>
          </p:cNvPr>
          <p:cNvGrpSpPr/>
          <p:nvPr/>
        </p:nvGrpSpPr>
        <p:grpSpPr>
          <a:xfrm>
            <a:off x="6151184" y="1149180"/>
            <a:ext cx="2594555" cy="2468878"/>
            <a:chOff x="6151184" y="1149180"/>
            <a:chExt cx="4845378" cy="3652355"/>
          </a:xfrm>
        </p:grpSpPr>
        <p:sp>
          <p:nvSpPr>
            <p:cNvPr id="65" name="Oval 64">
              <a:extLst>
                <a:ext uri="{FF2B5EF4-FFF2-40B4-BE49-F238E27FC236}">
                  <a16:creationId xmlns:a16="http://schemas.microsoft.com/office/drawing/2014/main" id="{75D5BA94-E94E-AE3F-FECC-904D523751C0}"/>
                </a:ext>
              </a:extLst>
            </p:cNvPr>
            <p:cNvSpPr/>
            <p:nvPr/>
          </p:nvSpPr>
          <p:spPr>
            <a:xfrm>
              <a:off x="6151184"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66" name="Oval 65">
              <a:extLst>
                <a:ext uri="{FF2B5EF4-FFF2-40B4-BE49-F238E27FC236}">
                  <a16:creationId xmlns:a16="http://schemas.microsoft.com/office/drawing/2014/main" id="{16D7A03F-EF24-653C-D9D7-DF15D4287779}"/>
                </a:ext>
              </a:extLst>
            </p:cNvPr>
            <p:cNvSpPr/>
            <p:nvPr/>
          </p:nvSpPr>
          <p:spPr>
            <a:xfrm>
              <a:off x="7314857"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67" name="Oval 66">
              <a:extLst>
                <a:ext uri="{FF2B5EF4-FFF2-40B4-BE49-F238E27FC236}">
                  <a16:creationId xmlns:a16="http://schemas.microsoft.com/office/drawing/2014/main" id="{933B9782-1C79-8830-E32E-32A8AEAC525D}"/>
                </a:ext>
              </a:extLst>
            </p:cNvPr>
            <p:cNvSpPr/>
            <p:nvPr/>
          </p:nvSpPr>
          <p:spPr>
            <a:xfrm>
              <a:off x="7314857"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68" name="Oval 67">
              <a:extLst>
                <a:ext uri="{FF2B5EF4-FFF2-40B4-BE49-F238E27FC236}">
                  <a16:creationId xmlns:a16="http://schemas.microsoft.com/office/drawing/2014/main" id="{37EAA699-2904-7AD6-5116-CDA5658124E0}"/>
                </a:ext>
              </a:extLst>
            </p:cNvPr>
            <p:cNvSpPr/>
            <p:nvPr/>
          </p:nvSpPr>
          <p:spPr>
            <a:xfrm>
              <a:off x="8645656"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69" name="Oval 68">
              <a:extLst>
                <a:ext uri="{FF2B5EF4-FFF2-40B4-BE49-F238E27FC236}">
                  <a16:creationId xmlns:a16="http://schemas.microsoft.com/office/drawing/2014/main" id="{BA2C418F-6992-F2BF-BD0D-A29FDF6C910F}"/>
                </a:ext>
              </a:extLst>
            </p:cNvPr>
            <p:cNvSpPr/>
            <p:nvPr/>
          </p:nvSpPr>
          <p:spPr>
            <a:xfrm>
              <a:off x="10518358"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70" name="Straight Arrow Connector 69">
              <a:extLst>
                <a:ext uri="{FF2B5EF4-FFF2-40B4-BE49-F238E27FC236}">
                  <a16:creationId xmlns:a16="http://schemas.microsoft.com/office/drawing/2014/main" id="{5E0957FF-C551-D22B-8DE3-E034114FDCC4}"/>
                </a:ext>
              </a:extLst>
            </p:cNvPr>
            <p:cNvCxnSpPr>
              <a:cxnSpLocks/>
              <a:stCxn id="7" idx="7"/>
              <a:endCxn id="8" idx="3"/>
            </p:cNvCxnSpPr>
            <p:nvPr/>
          </p:nvCxnSpPr>
          <p:spPr>
            <a:xfrm flipV="1">
              <a:off x="6559356"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3029D4-B02B-9AC8-71EE-6C5FB840EF01}"/>
                </a:ext>
              </a:extLst>
            </p:cNvPr>
            <p:cNvCxnSpPr>
              <a:cxnSpLocks/>
              <a:stCxn id="7" idx="5"/>
              <a:endCxn id="40" idx="1"/>
            </p:cNvCxnSpPr>
            <p:nvPr/>
          </p:nvCxnSpPr>
          <p:spPr>
            <a:xfrm>
              <a:off x="6559356"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22A8ABF-7CF4-2625-9974-2290768F1F8B}"/>
                </a:ext>
              </a:extLst>
            </p:cNvPr>
            <p:cNvCxnSpPr>
              <a:cxnSpLocks/>
              <a:stCxn id="8" idx="5"/>
              <a:endCxn id="41" idx="1"/>
            </p:cNvCxnSpPr>
            <p:nvPr/>
          </p:nvCxnSpPr>
          <p:spPr>
            <a:xfrm>
              <a:off x="7723029"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9E6A78-F0B9-ED5E-910D-BB5542C20984}"/>
                </a:ext>
              </a:extLst>
            </p:cNvPr>
            <p:cNvCxnSpPr>
              <a:cxnSpLocks/>
              <a:stCxn id="40" idx="7"/>
              <a:endCxn id="41" idx="3"/>
            </p:cNvCxnSpPr>
            <p:nvPr/>
          </p:nvCxnSpPr>
          <p:spPr>
            <a:xfrm flipV="1">
              <a:off x="7723029"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8F9CF4F-1C8B-6561-E83A-AF6D944ABC9E}"/>
                </a:ext>
              </a:extLst>
            </p:cNvPr>
            <p:cNvCxnSpPr>
              <a:cxnSpLocks/>
              <a:stCxn id="41" idx="6"/>
              <a:endCxn id="42" idx="2"/>
            </p:cNvCxnSpPr>
            <p:nvPr/>
          </p:nvCxnSpPr>
          <p:spPr>
            <a:xfrm>
              <a:off x="9123860"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CC2E14-A822-B9D1-A0A9-F24C097E4B75}"/>
                </a:ext>
              </a:extLst>
            </p:cNvPr>
            <p:cNvCxnSpPr>
              <a:cxnSpLocks/>
              <a:stCxn id="7" idx="6"/>
              <a:endCxn id="41" idx="2"/>
            </p:cNvCxnSpPr>
            <p:nvPr/>
          </p:nvCxnSpPr>
          <p:spPr>
            <a:xfrm>
              <a:off x="6629388"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F4E8D71-FF94-D238-2B71-1BE0384856D5}"/>
                </a:ext>
              </a:extLst>
            </p:cNvPr>
            <p:cNvCxnSpPr>
              <a:cxnSpLocks/>
              <a:stCxn id="8" idx="6"/>
              <a:endCxn id="42" idx="1"/>
            </p:cNvCxnSpPr>
            <p:nvPr/>
          </p:nvCxnSpPr>
          <p:spPr>
            <a:xfrm>
              <a:off x="7793061"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49186DC-9C4F-E459-FF71-ACB98AB56D1D}"/>
                </a:ext>
              </a:extLst>
            </p:cNvPr>
            <p:cNvCxnSpPr>
              <a:cxnSpLocks/>
              <a:stCxn id="40" idx="6"/>
              <a:endCxn id="42" idx="3"/>
            </p:cNvCxnSpPr>
            <p:nvPr/>
          </p:nvCxnSpPr>
          <p:spPr>
            <a:xfrm flipV="1">
              <a:off x="7793061"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Freeform 51">
              <a:extLst>
                <a:ext uri="{FF2B5EF4-FFF2-40B4-BE49-F238E27FC236}">
                  <a16:creationId xmlns:a16="http://schemas.microsoft.com/office/drawing/2014/main" id="{43B81B0A-2306-DF69-7061-BE0F3BD94EC0}"/>
                </a:ext>
              </a:extLst>
            </p:cNvPr>
            <p:cNvSpPr/>
            <p:nvPr/>
          </p:nvSpPr>
          <p:spPr>
            <a:xfrm>
              <a:off x="6390575"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975EC497-19E1-A697-EE25-E4354CD28443}"/>
                </a:ext>
              </a:extLst>
            </p:cNvPr>
            <p:cNvSpPr/>
            <p:nvPr/>
          </p:nvSpPr>
          <p:spPr>
            <a:xfrm>
              <a:off x="9235239" y="2055916"/>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4" name="Table 83">
            <a:extLst>
              <a:ext uri="{FF2B5EF4-FFF2-40B4-BE49-F238E27FC236}">
                <a16:creationId xmlns:a16="http://schemas.microsoft.com/office/drawing/2014/main" id="{F8133972-F0FE-A8A1-853C-31FABA97F318}"/>
              </a:ext>
            </a:extLst>
          </p:cNvPr>
          <p:cNvGraphicFramePr>
            <a:graphicFrameLocks noGrp="1"/>
          </p:cNvGraphicFramePr>
          <p:nvPr>
            <p:extLst>
              <p:ext uri="{D42A27DB-BD31-4B8C-83A1-F6EECF244321}">
                <p14:modId xmlns:p14="http://schemas.microsoft.com/office/powerpoint/2010/main" val="3163636066"/>
              </p:ext>
            </p:extLst>
          </p:nvPr>
        </p:nvGraphicFramePr>
        <p:xfrm>
          <a:off x="6345917" y="3776002"/>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solidFill>
                            <a:srgbClr val="FF0000"/>
                          </a:solidFill>
                          <a:effectLst/>
                        </a:rPr>
                        <a:t>0​</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203048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3</a:t>
            </a:r>
            <a:endParaRPr lang="en-US">
              <a:solidFill>
                <a:srgbClr val="FF0000"/>
              </a:solidFill>
            </a:endParaRPr>
          </a:p>
        </p:txBody>
      </p:sp>
      <p:sp>
        <p:nvSpPr>
          <p:cNvPr id="4" name="Slide Number Placeholder 3">
            <a:extLst>
              <a:ext uri="{FF2B5EF4-FFF2-40B4-BE49-F238E27FC236}">
                <a16:creationId xmlns:a16="http://schemas.microsoft.com/office/drawing/2014/main" id="{3204DEAE-4EEA-5C31-4F0E-25BDD0ABF641}"/>
              </a:ext>
            </a:extLst>
          </p:cNvPr>
          <p:cNvSpPr>
            <a:spLocks noGrp="1"/>
          </p:cNvSpPr>
          <p:nvPr>
            <p:ph type="sldNum" sz="quarter" idx="4"/>
          </p:nvPr>
        </p:nvSpPr>
        <p:spPr/>
        <p:txBody>
          <a:bodyPr/>
          <a:lstStyle/>
          <a:p>
            <a:fld id="{54797FC3-DC33-DA47-95F6-F7EB925D69E8}" type="slidenum">
              <a:rPr lang="en-US" smtClean="0"/>
              <a:pPr/>
              <a:t>52</a:t>
            </a:fld>
            <a:endParaRPr lang="en-US"/>
          </a:p>
        </p:txBody>
      </p:sp>
      <p:sp>
        <p:nvSpPr>
          <p:cNvPr id="5" name="Footer Placeholder 4">
            <a:extLst>
              <a:ext uri="{FF2B5EF4-FFF2-40B4-BE49-F238E27FC236}">
                <a16:creationId xmlns:a16="http://schemas.microsoft.com/office/drawing/2014/main" id="{C72C4C98-B127-F649-AFBE-A3B56A58D477}"/>
              </a:ext>
            </a:extLst>
          </p:cNvPr>
          <p:cNvSpPr>
            <a:spLocks noGrp="1"/>
          </p:cNvSpPr>
          <p:nvPr>
            <p:ph type="ftr" sz="quarter" idx="10"/>
          </p:nvPr>
        </p:nvSpPr>
        <p:spPr/>
        <p:txBody>
          <a:bodyPr/>
          <a:lstStyle/>
          <a:p>
            <a:r>
              <a:rPr lang="en-GB"/>
              <a:t>Department of Computer Science – Ahmedur Rahman Shovon</a:t>
            </a:r>
          </a:p>
        </p:txBody>
      </p:sp>
      <p:grpSp>
        <p:nvGrpSpPr>
          <p:cNvPr id="6" name="Group 5">
            <a:extLst>
              <a:ext uri="{FF2B5EF4-FFF2-40B4-BE49-F238E27FC236}">
                <a16:creationId xmlns:a16="http://schemas.microsoft.com/office/drawing/2014/main" id="{CA93CAEF-2B3C-5464-0BF5-4995D5F601E1}"/>
              </a:ext>
            </a:extLst>
          </p:cNvPr>
          <p:cNvGrpSpPr/>
          <p:nvPr/>
        </p:nvGrpSpPr>
        <p:grpSpPr>
          <a:xfrm>
            <a:off x="6151184" y="1149180"/>
            <a:ext cx="2594555" cy="2468878"/>
            <a:chOff x="6151184" y="1149180"/>
            <a:chExt cx="4845378" cy="3652355"/>
          </a:xfrm>
        </p:grpSpPr>
        <p:sp>
          <p:nvSpPr>
            <p:cNvPr id="65" name="Oval 64">
              <a:extLst>
                <a:ext uri="{FF2B5EF4-FFF2-40B4-BE49-F238E27FC236}">
                  <a16:creationId xmlns:a16="http://schemas.microsoft.com/office/drawing/2014/main" id="{75D5BA94-E94E-AE3F-FECC-904D523751C0}"/>
                </a:ext>
              </a:extLst>
            </p:cNvPr>
            <p:cNvSpPr/>
            <p:nvPr/>
          </p:nvSpPr>
          <p:spPr>
            <a:xfrm>
              <a:off x="6151184"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66" name="Oval 65">
              <a:extLst>
                <a:ext uri="{FF2B5EF4-FFF2-40B4-BE49-F238E27FC236}">
                  <a16:creationId xmlns:a16="http://schemas.microsoft.com/office/drawing/2014/main" id="{16D7A03F-EF24-653C-D9D7-DF15D4287779}"/>
                </a:ext>
              </a:extLst>
            </p:cNvPr>
            <p:cNvSpPr/>
            <p:nvPr/>
          </p:nvSpPr>
          <p:spPr>
            <a:xfrm>
              <a:off x="7314857"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67" name="Oval 66">
              <a:extLst>
                <a:ext uri="{FF2B5EF4-FFF2-40B4-BE49-F238E27FC236}">
                  <a16:creationId xmlns:a16="http://schemas.microsoft.com/office/drawing/2014/main" id="{933B9782-1C79-8830-E32E-32A8AEAC525D}"/>
                </a:ext>
              </a:extLst>
            </p:cNvPr>
            <p:cNvSpPr/>
            <p:nvPr/>
          </p:nvSpPr>
          <p:spPr>
            <a:xfrm>
              <a:off x="7314857"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68" name="Oval 67">
              <a:extLst>
                <a:ext uri="{FF2B5EF4-FFF2-40B4-BE49-F238E27FC236}">
                  <a16:creationId xmlns:a16="http://schemas.microsoft.com/office/drawing/2014/main" id="{37EAA699-2904-7AD6-5116-CDA5658124E0}"/>
                </a:ext>
              </a:extLst>
            </p:cNvPr>
            <p:cNvSpPr/>
            <p:nvPr/>
          </p:nvSpPr>
          <p:spPr>
            <a:xfrm>
              <a:off x="8645656"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69" name="Oval 68">
              <a:extLst>
                <a:ext uri="{FF2B5EF4-FFF2-40B4-BE49-F238E27FC236}">
                  <a16:creationId xmlns:a16="http://schemas.microsoft.com/office/drawing/2014/main" id="{BA2C418F-6992-F2BF-BD0D-A29FDF6C910F}"/>
                </a:ext>
              </a:extLst>
            </p:cNvPr>
            <p:cNvSpPr/>
            <p:nvPr/>
          </p:nvSpPr>
          <p:spPr>
            <a:xfrm>
              <a:off x="10518358"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70" name="Straight Arrow Connector 69">
              <a:extLst>
                <a:ext uri="{FF2B5EF4-FFF2-40B4-BE49-F238E27FC236}">
                  <a16:creationId xmlns:a16="http://schemas.microsoft.com/office/drawing/2014/main" id="{5E0957FF-C551-D22B-8DE3-E034114FDCC4}"/>
                </a:ext>
              </a:extLst>
            </p:cNvPr>
            <p:cNvCxnSpPr>
              <a:cxnSpLocks/>
              <a:stCxn id="7" idx="7"/>
              <a:endCxn id="8" idx="3"/>
            </p:cNvCxnSpPr>
            <p:nvPr/>
          </p:nvCxnSpPr>
          <p:spPr>
            <a:xfrm flipV="1">
              <a:off x="6559356"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3029D4-B02B-9AC8-71EE-6C5FB840EF01}"/>
                </a:ext>
              </a:extLst>
            </p:cNvPr>
            <p:cNvCxnSpPr>
              <a:cxnSpLocks/>
              <a:stCxn id="7" idx="5"/>
              <a:endCxn id="40" idx="1"/>
            </p:cNvCxnSpPr>
            <p:nvPr/>
          </p:nvCxnSpPr>
          <p:spPr>
            <a:xfrm>
              <a:off x="6559356"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22A8ABF-7CF4-2625-9974-2290768F1F8B}"/>
                </a:ext>
              </a:extLst>
            </p:cNvPr>
            <p:cNvCxnSpPr>
              <a:cxnSpLocks/>
              <a:stCxn id="8" idx="5"/>
              <a:endCxn id="41" idx="1"/>
            </p:cNvCxnSpPr>
            <p:nvPr/>
          </p:nvCxnSpPr>
          <p:spPr>
            <a:xfrm>
              <a:off x="7723029"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9E6A78-F0B9-ED5E-910D-BB5542C20984}"/>
                </a:ext>
              </a:extLst>
            </p:cNvPr>
            <p:cNvCxnSpPr>
              <a:cxnSpLocks/>
              <a:stCxn id="40" idx="7"/>
              <a:endCxn id="41" idx="3"/>
            </p:cNvCxnSpPr>
            <p:nvPr/>
          </p:nvCxnSpPr>
          <p:spPr>
            <a:xfrm flipV="1">
              <a:off x="7723029"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8F9CF4F-1C8B-6561-E83A-AF6D944ABC9E}"/>
                </a:ext>
              </a:extLst>
            </p:cNvPr>
            <p:cNvCxnSpPr>
              <a:cxnSpLocks/>
              <a:stCxn id="41" idx="6"/>
              <a:endCxn id="42" idx="2"/>
            </p:cNvCxnSpPr>
            <p:nvPr/>
          </p:nvCxnSpPr>
          <p:spPr>
            <a:xfrm>
              <a:off x="9123860"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CC2E14-A822-B9D1-A0A9-F24C097E4B75}"/>
                </a:ext>
              </a:extLst>
            </p:cNvPr>
            <p:cNvCxnSpPr>
              <a:cxnSpLocks/>
              <a:stCxn id="7" idx="6"/>
              <a:endCxn id="41" idx="2"/>
            </p:cNvCxnSpPr>
            <p:nvPr/>
          </p:nvCxnSpPr>
          <p:spPr>
            <a:xfrm>
              <a:off x="6629388"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F4E8D71-FF94-D238-2B71-1BE0384856D5}"/>
                </a:ext>
              </a:extLst>
            </p:cNvPr>
            <p:cNvCxnSpPr>
              <a:cxnSpLocks/>
              <a:stCxn id="8" idx="6"/>
              <a:endCxn id="42" idx="1"/>
            </p:cNvCxnSpPr>
            <p:nvPr/>
          </p:nvCxnSpPr>
          <p:spPr>
            <a:xfrm>
              <a:off x="7793061"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49186DC-9C4F-E459-FF71-ACB98AB56D1D}"/>
                </a:ext>
              </a:extLst>
            </p:cNvPr>
            <p:cNvCxnSpPr>
              <a:cxnSpLocks/>
              <a:stCxn id="40" idx="6"/>
              <a:endCxn id="42" idx="3"/>
            </p:cNvCxnSpPr>
            <p:nvPr/>
          </p:nvCxnSpPr>
          <p:spPr>
            <a:xfrm flipV="1">
              <a:off x="7793061"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Freeform 51">
              <a:extLst>
                <a:ext uri="{FF2B5EF4-FFF2-40B4-BE49-F238E27FC236}">
                  <a16:creationId xmlns:a16="http://schemas.microsoft.com/office/drawing/2014/main" id="{43B81B0A-2306-DF69-7061-BE0F3BD94EC0}"/>
                </a:ext>
              </a:extLst>
            </p:cNvPr>
            <p:cNvSpPr/>
            <p:nvPr/>
          </p:nvSpPr>
          <p:spPr>
            <a:xfrm>
              <a:off x="6390575"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975EC497-19E1-A697-EE25-E4354CD28443}"/>
                </a:ext>
              </a:extLst>
            </p:cNvPr>
            <p:cNvSpPr/>
            <p:nvPr/>
          </p:nvSpPr>
          <p:spPr>
            <a:xfrm>
              <a:off x="9235239" y="2055916"/>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10" name="Group 9">
            <a:extLst>
              <a:ext uri="{FF2B5EF4-FFF2-40B4-BE49-F238E27FC236}">
                <a16:creationId xmlns:a16="http://schemas.microsoft.com/office/drawing/2014/main" id="{2A72BC48-3286-1CE9-09B0-EC6B3927045E}"/>
              </a:ext>
            </a:extLst>
          </p:cNvPr>
          <p:cNvGrpSpPr/>
          <p:nvPr/>
        </p:nvGrpSpPr>
        <p:grpSpPr>
          <a:xfrm>
            <a:off x="9238261" y="1149180"/>
            <a:ext cx="2594555" cy="2468878"/>
            <a:chOff x="9238261" y="1149180"/>
            <a:chExt cx="4845378" cy="3652355"/>
          </a:xfrm>
        </p:grpSpPr>
        <p:sp>
          <p:nvSpPr>
            <p:cNvPr id="12" name="Oval 11">
              <a:extLst>
                <a:ext uri="{FF2B5EF4-FFF2-40B4-BE49-F238E27FC236}">
                  <a16:creationId xmlns:a16="http://schemas.microsoft.com/office/drawing/2014/main" id="{E43E161E-FD73-ABA7-428C-8D8DB45ED45B}"/>
                </a:ext>
              </a:extLst>
            </p:cNvPr>
            <p:cNvSpPr/>
            <p:nvPr/>
          </p:nvSpPr>
          <p:spPr>
            <a:xfrm>
              <a:off x="9238261"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13" name="Oval 12">
              <a:extLst>
                <a:ext uri="{FF2B5EF4-FFF2-40B4-BE49-F238E27FC236}">
                  <a16:creationId xmlns:a16="http://schemas.microsoft.com/office/drawing/2014/main" id="{D117F97D-55E5-9A1B-EA9B-080BD8C764D0}"/>
                </a:ext>
              </a:extLst>
            </p:cNvPr>
            <p:cNvSpPr/>
            <p:nvPr/>
          </p:nvSpPr>
          <p:spPr>
            <a:xfrm>
              <a:off x="10401934"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14" name="Oval 13">
              <a:extLst>
                <a:ext uri="{FF2B5EF4-FFF2-40B4-BE49-F238E27FC236}">
                  <a16:creationId xmlns:a16="http://schemas.microsoft.com/office/drawing/2014/main" id="{F8B74D45-270C-EAC4-2AEE-447E46BFEB7B}"/>
                </a:ext>
              </a:extLst>
            </p:cNvPr>
            <p:cNvSpPr/>
            <p:nvPr/>
          </p:nvSpPr>
          <p:spPr>
            <a:xfrm>
              <a:off x="10401934"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15" name="Oval 14">
              <a:extLst>
                <a:ext uri="{FF2B5EF4-FFF2-40B4-BE49-F238E27FC236}">
                  <a16:creationId xmlns:a16="http://schemas.microsoft.com/office/drawing/2014/main" id="{FC3AD2B0-4475-D1AB-4CAA-32072FF9C370}"/>
                </a:ext>
              </a:extLst>
            </p:cNvPr>
            <p:cNvSpPr/>
            <p:nvPr/>
          </p:nvSpPr>
          <p:spPr>
            <a:xfrm>
              <a:off x="11732733"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16" name="Oval 15">
              <a:extLst>
                <a:ext uri="{FF2B5EF4-FFF2-40B4-BE49-F238E27FC236}">
                  <a16:creationId xmlns:a16="http://schemas.microsoft.com/office/drawing/2014/main" id="{5297E3D2-2545-A3F8-1F6D-283D9B498DFE}"/>
                </a:ext>
              </a:extLst>
            </p:cNvPr>
            <p:cNvSpPr/>
            <p:nvPr/>
          </p:nvSpPr>
          <p:spPr>
            <a:xfrm>
              <a:off x="13605435"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17" name="Straight Arrow Connector 16">
              <a:extLst>
                <a:ext uri="{FF2B5EF4-FFF2-40B4-BE49-F238E27FC236}">
                  <a16:creationId xmlns:a16="http://schemas.microsoft.com/office/drawing/2014/main" id="{26096808-9FF7-CA7A-E441-57CC6FF39F6F}"/>
                </a:ext>
              </a:extLst>
            </p:cNvPr>
            <p:cNvCxnSpPr>
              <a:cxnSpLocks/>
              <a:stCxn id="10" idx="7"/>
              <a:endCxn id="11" idx="3"/>
            </p:cNvCxnSpPr>
            <p:nvPr/>
          </p:nvCxnSpPr>
          <p:spPr>
            <a:xfrm flipV="1">
              <a:off x="9646433"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C458B1-1348-434D-3A79-D3C4AB99CC23}"/>
                </a:ext>
              </a:extLst>
            </p:cNvPr>
            <p:cNvCxnSpPr>
              <a:cxnSpLocks/>
              <a:stCxn id="10" idx="5"/>
              <a:endCxn id="12" idx="1"/>
            </p:cNvCxnSpPr>
            <p:nvPr/>
          </p:nvCxnSpPr>
          <p:spPr>
            <a:xfrm>
              <a:off x="9646433"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CA3A1F-AA49-34AF-4552-5F608C3AECA3}"/>
                </a:ext>
              </a:extLst>
            </p:cNvPr>
            <p:cNvCxnSpPr>
              <a:cxnSpLocks/>
              <a:stCxn id="11" idx="5"/>
              <a:endCxn id="13" idx="1"/>
            </p:cNvCxnSpPr>
            <p:nvPr/>
          </p:nvCxnSpPr>
          <p:spPr>
            <a:xfrm>
              <a:off x="10810106"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2768116-0569-0D2C-B4E4-4CF13E5B6ECD}"/>
                </a:ext>
              </a:extLst>
            </p:cNvPr>
            <p:cNvCxnSpPr>
              <a:cxnSpLocks/>
              <a:stCxn id="12" idx="7"/>
              <a:endCxn id="13" idx="3"/>
            </p:cNvCxnSpPr>
            <p:nvPr/>
          </p:nvCxnSpPr>
          <p:spPr>
            <a:xfrm flipV="1">
              <a:off x="10810106"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5DDE55-CD77-9ACB-5149-526F1B2818A2}"/>
                </a:ext>
              </a:extLst>
            </p:cNvPr>
            <p:cNvCxnSpPr>
              <a:cxnSpLocks/>
              <a:stCxn id="13" idx="6"/>
              <a:endCxn id="14" idx="2"/>
            </p:cNvCxnSpPr>
            <p:nvPr/>
          </p:nvCxnSpPr>
          <p:spPr>
            <a:xfrm>
              <a:off x="12210937"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E78BFC1-BA1E-7C52-DEBE-687C0273D6EF}"/>
                </a:ext>
              </a:extLst>
            </p:cNvPr>
            <p:cNvCxnSpPr>
              <a:cxnSpLocks/>
              <a:stCxn id="10" idx="6"/>
              <a:endCxn id="13" idx="2"/>
            </p:cNvCxnSpPr>
            <p:nvPr/>
          </p:nvCxnSpPr>
          <p:spPr>
            <a:xfrm>
              <a:off x="9716465"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1BBBC2-8BB2-8FEC-131B-D6ADD6E58983}"/>
                </a:ext>
              </a:extLst>
            </p:cNvPr>
            <p:cNvCxnSpPr>
              <a:cxnSpLocks/>
              <a:stCxn id="11" idx="6"/>
              <a:endCxn id="14" idx="1"/>
            </p:cNvCxnSpPr>
            <p:nvPr/>
          </p:nvCxnSpPr>
          <p:spPr>
            <a:xfrm>
              <a:off x="10880138"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230593-FB8D-5BB3-50C5-02843F6ED9B7}"/>
                </a:ext>
              </a:extLst>
            </p:cNvPr>
            <p:cNvCxnSpPr>
              <a:cxnSpLocks/>
              <a:stCxn id="12" idx="6"/>
              <a:endCxn id="14" idx="3"/>
            </p:cNvCxnSpPr>
            <p:nvPr/>
          </p:nvCxnSpPr>
          <p:spPr>
            <a:xfrm flipV="1">
              <a:off x="10880138"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Freeform 51">
              <a:extLst>
                <a:ext uri="{FF2B5EF4-FFF2-40B4-BE49-F238E27FC236}">
                  <a16:creationId xmlns:a16="http://schemas.microsoft.com/office/drawing/2014/main" id="{F25738B8-F32A-834A-FC07-44A0CF0C157D}"/>
                </a:ext>
              </a:extLst>
            </p:cNvPr>
            <p:cNvSpPr/>
            <p:nvPr/>
          </p:nvSpPr>
          <p:spPr>
            <a:xfrm>
              <a:off x="9477652"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DB81C094-9CB8-C478-2B4D-9E2F651906A8}"/>
                </a:ext>
              </a:extLst>
            </p:cNvPr>
            <p:cNvSpPr/>
            <p:nvPr/>
          </p:nvSpPr>
          <p:spPr>
            <a:xfrm>
              <a:off x="12322316" y="2055916"/>
              <a:ext cx="608306" cy="546374"/>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T</a:t>
              </a:r>
              <a:endParaRPr lang="en-US" b="1"/>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1" name="Table 80">
            <a:extLst>
              <a:ext uri="{FF2B5EF4-FFF2-40B4-BE49-F238E27FC236}">
                <a16:creationId xmlns:a16="http://schemas.microsoft.com/office/drawing/2014/main" id="{326C704A-C829-741F-4075-B6E369DDCFBE}"/>
              </a:ext>
            </a:extLst>
          </p:cNvPr>
          <p:cNvGraphicFramePr>
            <a:graphicFrameLocks noGrp="1"/>
          </p:cNvGraphicFramePr>
          <p:nvPr>
            <p:extLst>
              <p:ext uri="{D42A27DB-BD31-4B8C-83A1-F6EECF244321}">
                <p14:modId xmlns:p14="http://schemas.microsoft.com/office/powerpoint/2010/main" val="327530172"/>
              </p:ext>
            </p:extLst>
          </p:nvPr>
        </p:nvGraphicFramePr>
        <p:xfrm>
          <a:off x="9372984" y="3776003"/>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4" name="Table 83">
            <a:extLst>
              <a:ext uri="{FF2B5EF4-FFF2-40B4-BE49-F238E27FC236}">
                <a16:creationId xmlns:a16="http://schemas.microsoft.com/office/drawing/2014/main" id="{F8133972-F0FE-A8A1-853C-31FABA97F318}"/>
              </a:ext>
            </a:extLst>
          </p:cNvPr>
          <p:cNvGraphicFramePr>
            <a:graphicFrameLocks noGrp="1"/>
          </p:cNvGraphicFramePr>
          <p:nvPr>
            <p:extLst>
              <p:ext uri="{D42A27DB-BD31-4B8C-83A1-F6EECF244321}">
                <p14:modId xmlns:p14="http://schemas.microsoft.com/office/powerpoint/2010/main" val="1634199744"/>
              </p:ext>
            </p:extLst>
          </p:nvPr>
        </p:nvGraphicFramePr>
        <p:xfrm>
          <a:off x="6345916" y="3776002"/>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1623801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6A53C-BEB2-9B0B-8EE0-081575F69697}"/>
              </a:ext>
            </a:extLst>
          </p:cNvPr>
          <p:cNvSpPr>
            <a:spLocks noGrp="1"/>
          </p:cNvSpPr>
          <p:nvPr>
            <p:ph type="title"/>
          </p:nvPr>
        </p:nvSpPr>
        <p:spPr/>
        <p:txBody>
          <a:bodyPr/>
          <a:lstStyle/>
          <a:p>
            <a:r>
              <a:rPr lang="en-US">
                <a:latin typeface="Proxima Nova Rg"/>
              </a:rPr>
              <a:t>Off-the-shelf Data Structure for TC Computation</a:t>
            </a:r>
            <a:endParaRPr lang="en-US"/>
          </a:p>
        </p:txBody>
      </p:sp>
      <p:sp>
        <p:nvSpPr>
          <p:cNvPr id="4" name="Slide Number Placeholder 3">
            <a:extLst>
              <a:ext uri="{FF2B5EF4-FFF2-40B4-BE49-F238E27FC236}">
                <a16:creationId xmlns:a16="http://schemas.microsoft.com/office/drawing/2014/main" id="{F5E56666-3478-F193-F99B-F272A9B93902}"/>
              </a:ext>
            </a:extLst>
          </p:cNvPr>
          <p:cNvSpPr>
            <a:spLocks noGrp="1"/>
          </p:cNvSpPr>
          <p:nvPr>
            <p:ph type="sldNum" sz="quarter" idx="4"/>
          </p:nvPr>
        </p:nvSpPr>
        <p:spPr/>
        <p:txBody>
          <a:bodyPr/>
          <a:lstStyle/>
          <a:p>
            <a:fld id="{54797FC3-DC33-DA47-95F6-F7EB925D69E8}" type="slidenum">
              <a:rPr lang="en-US" smtClean="0"/>
              <a:pPr/>
              <a:t>53</a:t>
            </a:fld>
            <a:endParaRPr lang="en-US"/>
          </a:p>
        </p:txBody>
      </p:sp>
      <p:sp>
        <p:nvSpPr>
          <p:cNvPr id="5" name="Footer Placeholder 4">
            <a:extLst>
              <a:ext uri="{FF2B5EF4-FFF2-40B4-BE49-F238E27FC236}">
                <a16:creationId xmlns:a16="http://schemas.microsoft.com/office/drawing/2014/main" id="{A4B9CBE0-D197-632B-03C4-B73409702AD9}"/>
              </a:ext>
            </a:extLst>
          </p:cNvPr>
          <p:cNvSpPr>
            <a:spLocks noGrp="1"/>
          </p:cNvSpPr>
          <p:nvPr>
            <p:ph type="ftr" sz="quarter" idx="10"/>
          </p:nvPr>
        </p:nvSpPr>
        <p:spPr/>
        <p:txBody>
          <a:bodyPr/>
          <a:lstStyle/>
          <a:p>
            <a:r>
              <a:rPr lang="en-GB"/>
              <a:t>Department of Computer Science – Ahmedur Rahman Shovon</a:t>
            </a:r>
          </a:p>
        </p:txBody>
      </p:sp>
      <p:sp>
        <p:nvSpPr>
          <p:cNvPr id="6" name="TextBox 1">
            <a:extLst>
              <a:ext uri="{FF2B5EF4-FFF2-40B4-BE49-F238E27FC236}">
                <a16:creationId xmlns:a16="http://schemas.microsoft.com/office/drawing/2014/main" id="{DBB8F218-41BE-2ED3-C555-AC6D8B17E05E}"/>
              </a:ext>
            </a:extLst>
          </p:cNvPr>
          <p:cNvSpPr txBox="1"/>
          <p:nvPr/>
        </p:nvSpPr>
        <p:spPr>
          <a:xfrm>
            <a:off x="685800" y="5830155"/>
            <a:ext cx="10131425"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Reback, J., McKinney, W., Van Den Bossche, J., Augspurger, T., Cloud, P., Klein, A., ... &amp; Seabold, S. (2020). pandas-dev/pandas: Pandas 1.0. 5. </a:t>
            </a:r>
            <a:r>
              <a:rPr lang="en-US" sz="800" err="1">
                <a:latin typeface="Calibri"/>
                <a:cs typeface="Calibri"/>
              </a:rPr>
              <a:t>Zenodo</a:t>
            </a:r>
            <a:r>
              <a:rPr lang="en-US" sz="800">
                <a:latin typeface="Calibri"/>
                <a:cs typeface="Calibri"/>
              </a:rPr>
              <a:t>.</a:t>
            </a:r>
            <a:endParaRPr lang="en-US">
              <a:latin typeface="Calibri"/>
              <a:cs typeface="Calibri"/>
            </a:endParaRPr>
          </a:p>
          <a:p>
            <a:pPr marL="171450" indent="-171450">
              <a:buFont typeface="Arial"/>
              <a:buChar char="•"/>
            </a:pPr>
            <a:r>
              <a:rPr lang="en-US" sz="800">
                <a:latin typeface="Calibri"/>
                <a:cs typeface="Calibri"/>
              </a:rPr>
              <a:t>Chen, D. Y. (2017). Pandas for everyone: Python data analysis. Addison-Wesley Professional.</a:t>
            </a:r>
          </a:p>
          <a:p>
            <a:pPr marL="171450" indent="-171450">
              <a:buFont typeface="Arial"/>
              <a:buChar char="•"/>
            </a:pPr>
            <a:r>
              <a:rPr lang="en-US" sz="800">
                <a:latin typeface="Calibri"/>
                <a:cs typeface="Calibri"/>
              </a:rPr>
              <a:t>Singh, R. (2020, July 1). Merging </a:t>
            </a:r>
            <a:r>
              <a:rPr lang="en-US" sz="800" err="1">
                <a:latin typeface="Calibri"/>
                <a:cs typeface="Calibri"/>
              </a:rPr>
              <a:t>DataFrames</a:t>
            </a:r>
            <a:r>
              <a:rPr lang="en-US" sz="800">
                <a:latin typeface="Calibri"/>
                <a:cs typeface="Calibri"/>
              </a:rPr>
              <a:t> with Pandas: </a:t>
            </a:r>
            <a:r>
              <a:rPr lang="en-US" sz="800" err="1">
                <a:latin typeface="Calibri"/>
                <a:cs typeface="Calibri"/>
              </a:rPr>
              <a:t>Pd.merge</a:t>
            </a:r>
            <a:r>
              <a:rPr lang="en-US" sz="800">
                <a:latin typeface="Calibri"/>
                <a:cs typeface="Calibri"/>
              </a:rPr>
              <a:t>(). Medium. Retrieved April 8, 2023, from https://medium.com/swlh/merging-dataframes-with-pandas-pd-merge-7764c7e2d46d </a:t>
            </a:r>
            <a:endParaRPr lang="en-US"/>
          </a:p>
        </p:txBody>
      </p:sp>
      <p:sp>
        <p:nvSpPr>
          <p:cNvPr id="8" name="TextBox 3">
            <a:extLst>
              <a:ext uri="{FF2B5EF4-FFF2-40B4-BE49-F238E27FC236}">
                <a16:creationId xmlns:a16="http://schemas.microsoft.com/office/drawing/2014/main" id="{E941BF8F-5D7E-426E-2C87-A5F347801F03}"/>
              </a:ext>
            </a:extLst>
          </p:cNvPr>
          <p:cNvSpPr txBox="1"/>
          <p:nvPr/>
        </p:nvSpPr>
        <p:spPr>
          <a:xfrm>
            <a:off x="886685" y="1912595"/>
            <a:ext cx="4452714" cy="369332"/>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err="1">
                <a:latin typeface="Calibri"/>
                <a:cs typeface="Calibri"/>
              </a:rPr>
              <a:t>DataFrame</a:t>
            </a:r>
            <a:r>
              <a:rPr lang="en-US">
                <a:latin typeface="Calibri"/>
                <a:cs typeface="Calibri"/>
              </a:rPr>
              <a:t>: 2D labeled tabular data structure</a:t>
            </a:r>
          </a:p>
        </p:txBody>
      </p:sp>
      <p:sp>
        <p:nvSpPr>
          <p:cNvPr id="10" name="TextBox 5">
            <a:extLst>
              <a:ext uri="{FF2B5EF4-FFF2-40B4-BE49-F238E27FC236}">
                <a16:creationId xmlns:a16="http://schemas.microsoft.com/office/drawing/2014/main" id="{5A86EC87-2537-EBCC-8B49-1CAB022A5091}"/>
              </a:ext>
            </a:extLst>
          </p:cNvPr>
          <p:cNvSpPr txBox="1"/>
          <p:nvPr/>
        </p:nvSpPr>
        <p:spPr>
          <a:xfrm>
            <a:off x="6908800" y="1774544"/>
            <a:ext cx="3345998" cy="378403"/>
          </a:xfrm>
          <a:prstGeom prst="rect">
            <a:avLst/>
          </a:prstGeom>
          <a:noFill/>
        </p:spPr>
        <p:txBody>
          <a:bodyPr wrap="squar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i="1" err="1">
                <a:latin typeface="Calibri"/>
                <a:ea typeface="+mn-lt"/>
                <a:cs typeface="+mn-lt"/>
              </a:rPr>
              <a:t>DataFrame</a:t>
            </a:r>
            <a:r>
              <a:rPr lang="en-US" i="1">
                <a:latin typeface="Calibri"/>
                <a:ea typeface="+mn-lt"/>
                <a:cs typeface="+mn-lt"/>
              </a:rPr>
              <a:t> has RA primitives APIs</a:t>
            </a:r>
            <a:endParaRPr lang="en-US" i="1">
              <a:latin typeface="Calibri"/>
              <a:cs typeface="Calibri" panose="020F0502020204030204" pitchFamily="34" charset="0"/>
            </a:endParaRPr>
          </a:p>
        </p:txBody>
      </p:sp>
      <p:graphicFrame>
        <p:nvGraphicFramePr>
          <p:cNvPr id="15" name="Table 15">
            <a:extLst>
              <a:ext uri="{FF2B5EF4-FFF2-40B4-BE49-F238E27FC236}">
                <a16:creationId xmlns:a16="http://schemas.microsoft.com/office/drawing/2014/main" id="{30A24004-36F3-E4E8-827C-36D302ED4DD9}"/>
              </a:ext>
            </a:extLst>
          </p:cNvPr>
          <p:cNvGraphicFramePr>
            <a:graphicFrameLocks noGrp="1"/>
          </p:cNvGraphicFramePr>
          <p:nvPr>
            <p:extLst>
              <p:ext uri="{D42A27DB-BD31-4B8C-83A1-F6EECF244321}">
                <p14:modId xmlns:p14="http://schemas.microsoft.com/office/powerpoint/2010/main" val="2100306640"/>
              </p:ext>
            </p:extLst>
          </p:nvPr>
        </p:nvGraphicFramePr>
        <p:xfrm>
          <a:off x="1034143" y="2403928"/>
          <a:ext cx="4167960" cy="2560320"/>
        </p:xfrm>
        <a:graphic>
          <a:graphicData uri="http://schemas.openxmlformats.org/drawingml/2006/table">
            <a:tbl>
              <a:tblPr firstRow="1" bandRow="1">
                <a:tableStyleId>{5C22544A-7EE6-4342-B048-85BDC9FD1C3A}</a:tableStyleId>
              </a:tblPr>
              <a:tblGrid>
                <a:gridCol w="833592">
                  <a:extLst>
                    <a:ext uri="{9D8B030D-6E8A-4147-A177-3AD203B41FA5}">
                      <a16:colId xmlns:a16="http://schemas.microsoft.com/office/drawing/2014/main" val="2551515154"/>
                    </a:ext>
                  </a:extLst>
                </a:gridCol>
                <a:gridCol w="833592">
                  <a:extLst>
                    <a:ext uri="{9D8B030D-6E8A-4147-A177-3AD203B41FA5}">
                      <a16:colId xmlns:a16="http://schemas.microsoft.com/office/drawing/2014/main" val="1727084382"/>
                    </a:ext>
                  </a:extLst>
                </a:gridCol>
                <a:gridCol w="833592">
                  <a:extLst>
                    <a:ext uri="{9D8B030D-6E8A-4147-A177-3AD203B41FA5}">
                      <a16:colId xmlns:a16="http://schemas.microsoft.com/office/drawing/2014/main" val="3376680806"/>
                    </a:ext>
                  </a:extLst>
                </a:gridCol>
                <a:gridCol w="833592">
                  <a:extLst>
                    <a:ext uri="{9D8B030D-6E8A-4147-A177-3AD203B41FA5}">
                      <a16:colId xmlns:a16="http://schemas.microsoft.com/office/drawing/2014/main" val="226921238"/>
                    </a:ext>
                  </a:extLst>
                </a:gridCol>
                <a:gridCol w="833592">
                  <a:extLst>
                    <a:ext uri="{9D8B030D-6E8A-4147-A177-3AD203B41FA5}">
                      <a16:colId xmlns:a16="http://schemas.microsoft.com/office/drawing/2014/main" val="2406992602"/>
                    </a:ext>
                  </a:extLst>
                </a:gridCol>
              </a:tblGrid>
              <a:tr h="32969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7258884"/>
                  </a:ext>
                </a:extLst>
              </a:tr>
              <a:tr h="32969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9817243"/>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474471724"/>
                  </a:ext>
                </a:extLst>
              </a:tr>
              <a:tr h="32969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72385120"/>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9136698"/>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280762374"/>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710168393"/>
                  </a:ext>
                </a:extLst>
              </a:tr>
            </a:tbl>
          </a:graphicData>
        </a:graphic>
      </p:graphicFrame>
      <p:pic>
        <p:nvPicPr>
          <p:cNvPr id="2" name="Picture 15" descr="Diagram&#10;&#10;Description automatically generated">
            <a:extLst>
              <a:ext uri="{FF2B5EF4-FFF2-40B4-BE49-F238E27FC236}">
                <a16:creationId xmlns:a16="http://schemas.microsoft.com/office/drawing/2014/main" id="{151B5D30-541A-33AC-97A7-CEEF2F8A49C9}"/>
              </a:ext>
            </a:extLst>
          </p:cNvPr>
          <p:cNvPicPr>
            <a:picLocks noChangeAspect="1"/>
          </p:cNvPicPr>
          <p:nvPr/>
        </p:nvPicPr>
        <p:blipFill>
          <a:blip r:embed="rId2"/>
          <a:stretch>
            <a:fillRect/>
          </a:stretch>
        </p:blipFill>
        <p:spPr>
          <a:xfrm>
            <a:off x="6502399" y="2280394"/>
            <a:ext cx="4457699" cy="2768926"/>
          </a:xfrm>
          <a:prstGeom prst="rect">
            <a:avLst/>
          </a:prstGeom>
        </p:spPr>
      </p:pic>
    </p:spTree>
    <p:extLst>
      <p:ext uri="{BB962C8B-B14F-4D97-AF65-F5344CB8AC3E}">
        <p14:creationId xmlns:p14="http://schemas.microsoft.com/office/powerpoint/2010/main" val="2993816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6A53C-BEB2-9B0B-8EE0-081575F69697}"/>
              </a:ext>
            </a:extLst>
          </p:cNvPr>
          <p:cNvSpPr>
            <a:spLocks noGrp="1"/>
          </p:cNvSpPr>
          <p:nvPr>
            <p:ph type="title"/>
          </p:nvPr>
        </p:nvSpPr>
        <p:spPr/>
        <p:txBody>
          <a:bodyPr/>
          <a:lstStyle/>
          <a:p>
            <a:r>
              <a:rPr lang="en-US">
                <a:latin typeface="Proxima Nova Rg"/>
              </a:rPr>
              <a:t>Off-the-shelf Python Libraries for TC Computation</a:t>
            </a:r>
            <a:endParaRPr lang="en-US"/>
          </a:p>
        </p:txBody>
      </p:sp>
      <p:sp>
        <p:nvSpPr>
          <p:cNvPr id="4" name="Slide Number Placeholder 3">
            <a:extLst>
              <a:ext uri="{FF2B5EF4-FFF2-40B4-BE49-F238E27FC236}">
                <a16:creationId xmlns:a16="http://schemas.microsoft.com/office/drawing/2014/main" id="{F5E56666-3478-F193-F99B-F272A9B93902}"/>
              </a:ext>
            </a:extLst>
          </p:cNvPr>
          <p:cNvSpPr>
            <a:spLocks noGrp="1"/>
          </p:cNvSpPr>
          <p:nvPr>
            <p:ph type="sldNum" sz="quarter" idx="4"/>
          </p:nvPr>
        </p:nvSpPr>
        <p:spPr/>
        <p:txBody>
          <a:bodyPr/>
          <a:lstStyle/>
          <a:p>
            <a:fld id="{54797FC3-DC33-DA47-95F6-F7EB925D69E8}" type="slidenum">
              <a:rPr lang="en-US" smtClean="0"/>
              <a:pPr/>
              <a:t>54</a:t>
            </a:fld>
            <a:endParaRPr lang="en-US"/>
          </a:p>
        </p:txBody>
      </p:sp>
      <p:sp>
        <p:nvSpPr>
          <p:cNvPr id="5" name="Footer Placeholder 4">
            <a:extLst>
              <a:ext uri="{FF2B5EF4-FFF2-40B4-BE49-F238E27FC236}">
                <a16:creationId xmlns:a16="http://schemas.microsoft.com/office/drawing/2014/main" id="{A4B9CBE0-D197-632B-03C4-B73409702AD9}"/>
              </a:ext>
            </a:extLst>
          </p:cNvPr>
          <p:cNvSpPr>
            <a:spLocks noGrp="1"/>
          </p:cNvSpPr>
          <p:nvPr>
            <p:ph type="ftr" sz="quarter" idx="10"/>
          </p:nvPr>
        </p:nvSpPr>
        <p:spPr/>
        <p:txBody>
          <a:bodyPr/>
          <a:lstStyle/>
          <a:p>
            <a:r>
              <a:rPr lang="en-GB"/>
              <a:t>Department of Computer Science – Ahmedur Rahman Shovon</a:t>
            </a:r>
          </a:p>
        </p:txBody>
      </p:sp>
      <p:sp>
        <p:nvSpPr>
          <p:cNvPr id="6" name="TextBox 1">
            <a:extLst>
              <a:ext uri="{FF2B5EF4-FFF2-40B4-BE49-F238E27FC236}">
                <a16:creationId xmlns:a16="http://schemas.microsoft.com/office/drawing/2014/main" id="{DBB8F218-41BE-2ED3-C555-AC6D8B17E05E}"/>
              </a:ext>
            </a:extLst>
          </p:cNvPr>
          <p:cNvSpPr txBox="1"/>
          <p:nvPr/>
        </p:nvSpPr>
        <p:spPr>
          <a:xfrm>
            <a:off x="685800" y="5830155"/>
            <a:ext cx="10131425" cy="58477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Reback, J., McKinney, W., Van Den Bossche, J., Augspurger, T., Cloud, P., Klein, A., ... &amp; Seabold, S. (2020). pandas-dev/pandas: Pandas 1.0. 5. </a:t>
            </a:r>
            <a:r>
              <a:rPr lang="en-US" sz="800" err="1">
                <a:latin typeface="Calibri"/>
                <a:cs typeface="Calibri"/>
              </a:rPr>
              <a:t>Zenodo</a:t>
            </a:r>
            <a:r>
              <a:rPr lang="en-US" sz="800">
                <a:latin typeface="Calibri"/>
                <a:cs typeface="Calibri"/>
              </a:rPr>
              <a:t>.</a:t>
            </a:r>
            <a:endParaRPr lang="en-US">
              <a:latin typeface="Calibri"/>
              <a:cs typeface="Calibri"/>
            </a:endParaRPr>
          </a:p>
          <a:p>
            <a:pPr marL="171450" indent="-171450">
              <a:buFont typeface="Arial"/>
              <a:buChar char="•"/>
            </a:pPr>
            <a:r>
              <a:rPr lang="en-US" sz="800">
                <a:latin typeface="Calibri"/>
                <a:cs typeface="Calibri"/>
              </a:rPr>
              <a:t>Chen, D. Y. (2017). Pandas for everyone: Python data analysis. Addison-Wesley Professional.</a:t>
            </a:r>
          </a:p>
          <a:p>
            <a:pPr marL="171450" indent="-171450">
              <a:buFont typeface="Arial"/>
              <a:buChar char="•"/>
            </a:pPr>
            <a:r>
              <a:rPr lang="en-US" sz="800">
                <a:latin typeface="Calibri"/>
                <a:cs typeface="Calibri"/>
              </a:rPr>
              <a:t>Green, O., Du, Z., Patel, S., Xie, Z., Liu, H., &amp; Bader, D. A. (2021, December). Anti-Section Transitive Closure. In 2021 IEEE 28th International Conference on High Performance Computing, Data, and Analytics (</a:t>
            </a:r>
            <a:r>
              <a:rPr lang="en-US" sz="800" err="1">
                <a:latin typeface="Calibri"/>
                <a:cs typeface="Calibri"/>
              </a:rPr>
              <a:t>HiPC</a:t>
            </a:r>
            <a:r>
              <a:rPr lang="en-US" sz="800">
                <a:latin typeface="Calibri"/>
                <a:cs typeface="Calibri"/>
              </a:rPr>
              <a:t>) (pp. 192-201). IEEE.</a:t>
            </a:r>
          </a:p>
          <a:p>
            <a:pPr marL="171450" indent="-171450">
              <a:buFont typeface="Arial"/>
              <a:buChar char="•"/>
            </a:pPr>
            <a:r>
              <a:rPr lang="en-US" sz="800">
                <a:latin typeface="Calibri"/>
                <a:cs typeface="Calibri"/>
              </a:rPr>
              <a:t>Fender, A., Rees, B., &amp; Eaton, J. RAPIDS </a:t>
            </a:r>
            <a:r>
              <a:rPr lang="en-US" sz="800" err="1">
                <a:latin typeface="Calibri"/>
                <a:cs typeface="Calibri"/>
              </a:rPr>
              <a:t>cuGraph</a:t>
            </a:r>
            <a:r>
              <a:rPr lang="en-US" sz="800">
                <a:latin typeface="Calibri"/>
                <a:cs typeface="Calibri"/>
              </a:rPr>
              <a:t>. In Massive Graph Analytics (pp. 483-493). Chapman and Hall/CRC.</a:t>
            </a:r>
          </a:p>
        </p:txBody>
      </p:sp>
      <p:pic>
        <p:nvPicPr>
          <p:cNvPr id="7" name="Picture 6">
            <a:extLst>
              <a:ext uri="{FF2B5EF4-FFF2-40B4-BE49-F238E27FC236}">
                <a16:creationId xmlns:a16="http://schemas.microsoft.com/office/drawing/2014/main" id="{06B94CA8-CBFF-7677-0CED-131296960DF3}"/>
              </a:ext>
            </a:extLst>
          </p:cNvPr>
          <p:cNvPicPr>
            <a:picLocks noChangeAspect="1"/>
          </p:cNvPicPr>
          <p:nvPr/>
        </p:nvPicPr>
        <p:blipFill>
          <a:blip r:embed="rId2"/>
          <a:stretch>
            <a:fillRect/>
          </a:stretch>
        </p:blipFill>
        <p:spPr>
          <a:xfrm>
            <a:off x="1725010" y="1692017"/>
            <a:ext cx="3742857" cy="1161905"/>
          </a:xfrm>
          <a:prstGeom prst="rect">
            <a:avLst/>
          </a:prstGeom>
        </p:spPr>
      </p:pic>
      <p:sp>
        <p:nvSpPr>
          <p:cNvPr id="8" name="TextBox 3">
            <a:extLst>
              <a:ext uri="{FF2B5EF4-FFF2-40B4-BE49-F238E27FC236}">
                <a16:creationId xmlns:a16="http://schemas.microsoft.com/office/drawing/2014/main" id="{E941BF8F-5D7E-426E-2C87-A5F347801F03}"/>
              </a:ext>
            </a:extLst>
          </p:cNvPr>
          <p:cNvSpPr txBox="1"/>
          <p:nvPr/>
        </p:nvSpPr>
        <p:spPr>
          <a:xfrm>
            <a:off x="1639614" y="2901381"/>
            <a:ext cx="8425999" cy="369332"/>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err="1">
                <a:latin typeface="Calibri"/>
                <a:cs typeface="Calibri"/>
              </a:rPr>
              <a:t>DataFrame</a:t>
            </a:r>
            <a:r>
              <a:rPr lang="en-US">
                <a:latin typeface="Calibri"/>
                <a:cs typeface="Calibri"/>
              </a:rPr>
              <a:t>: 2D labeled tabular data structure</a:t>
            </a:r>
          </a:p>
        </p:txBody>
      </p:sp>
      <p:pic>
        <p:nvPicPr>
          <p:cNvPr id="9" name="Picture 8">
            <a:extLst>
              <a:ext uri="{FF2B5EF4-FFF2-40B4-BE49-F238E27FC236}">
                <a16:creationId xmlns:a16="http://schemas.microsoft.com/office/drawing/2014/main" id="{523E58B4-6BA7-BA6F-E5A8-B5E0A080C4EA}"/>
              </a:ext>
            </a:extLst>
          </p:cNvPr>
          <p:cNvPicPr>
            <a:picLocks noChangeAspect="1"/>
          </p:cNvPicPr>
          <p:nvPr/>
        </p:nvPicPr>
        <p:blipFill>
          <a:blip r:embed="rId3"/>
          <a:stretch>
            <a:fillRect/>
          </a:stretch>
        </p:blipFill>
        <p:spPr>
          <a:xfrm>
            <a:off x="6724135" y="1696539"/>
            <a:ext cx="3341479" cy="1161905"/>
          </a:xfrm>
          <a:prstGeom prst="rect">
            <a:avLst/>
          </a:prstGeom>
        </p:spPr>
      </p:pic>
      <p:sp>
        <p:nvSpPr>
          <p:cNvPr id="10" name="TextBox 5">
            <a:extLst>
              <a:ext uri="{FF2B5EF4-FFF2-40B4-BE49-F238E27FC236}">
                <a16:creationId xmlns:a16="http://schemas.microsoft.com/office/drawing/2014/main" id="{5A86EC87-2537-EBCC-8B49-1CAB022A5091}"/>
              </a:ext>
            </a:extLst>
          </p:cNvPr>
          <p:cNvSpPr txBox="1"/>
          <p:nvPr/>
        </p:nvSpPr>
        <p:spPr>
          <a:xfrm>
            <a:off x="685800" y="5239829"/>
            <a:ext cx="10131426" cy="369332"/>
          </a:xfrm>
          <a:prstGeom prst="rect">
            <a:avLst/>
          </a:prstGeom>
          <a:noFill/>
        </p:spPr>
        <p:txBody>
          <a:bodyPr wrap="squar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i="1">
                <a:latin typeface="Calibri"/>
                <a:ea typeface="+mn-lt"/>
                <a:cs typeface="+mn-lt"/>
              </a:rPr>
              <a:t>Both supports RA primitives (e.g. join, aggregation, rename, deduplication, and projection)</a:t>
            </a:r>
            <a:endParaRPr lang="en-US" i="1">
              <a:latin typeface="Calibri"/>
              <a:cs typeface="Calibri" panose="020F0502020204030204" pitchFamily="34" charset="0"/>
            </a:endParaRPr>
          </a:p>
        </p:txBody>
      </p:sp>
      <p:sp>
        <p:nvSpPr>
          <p:cNvPr id="11" name="TextBox 6">
            <a:extLst>
              <a:ext uri="{FF2B5EF4-FFF2-40B4-BE49-F238E27FC236}">
                <a16:creationId xmlns:a16="http://schemas.microsoft.com/office/drawing/2014/main" id="{304D5A0D-DE89-F031-90C5-993EECE30CB2}"/>
              </a:ext>
            </a:extLst>
          </p:cNvPr>
          <p:cNvSpPr txBox="1"/>
          <p:nvPr/>
        </p:nvSpPr>
        <p:spPr>
          <a:xfrm>
            <a:off x="1639614" y="3851520"/>
            <a:ext cx="1593629"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t>CPU</a:t>
            </a:r>
          </a:p>
        </p:txBody>
      </p:sp>
      <p:sp>
        <p:nvSpPr>
          <p:cNvPr id="12" name="TextBox 7">
            <a:extLst>
              <a:ext uri="{FF2B5EF4-FFF2-40B4-BE49-F238E27FC236}">
                <a16:creationId xmlns:a16="http://schemas.microsoft.com/office/drawing/2014/main" id="{361435E5-7DAB-0C83-AFC5-4BA3FD6B15CD}"/>
              </a:ext>
            </a:extLst>
          </p:cNvPr>
          <p:cNvSpPr txBox="1"/>
          <p:nvPr/>
        </p:nvSpPr>
        <p:spPr>
          <a:xfrm>
            <a:off x="8596791" y="3570514"/>
            <a:ext cx="1589045" cy="64633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t>GPU </a:t>
            </a:r>
            <a:br>
              <a:rPr lang="en-US"/>
            </a:br>
            <a:r>
              <a:rPr lang="en-US"/>
              <a:t>(</a:t>
            </a:r>
            <a:r>
              <a:rPr lang="en-US">
                <a:ea typeface="+mn-lt"/>
                <a:cs typeface="+mn-lt"/>
              </a:rPr>
              <a:t>NVIDIA)</a:t>
            </a:r>
            <a:endParaRPr lang="en-US"/>
          </a:p>
        </p:txBody>
      </p:sp>
      <p:cxnSp>
        <p:nvCxnSpPr>
          <p:cNvPr id="13" name="Straight Arrow Connector 12">
            <a:extLst>
              <a:ext uri="{FF2B5EF4-FFF2-40B4-BE49-F238E27FC236}">
                <a16:creationId xmlns:a16="http://schemas.microsoft.com/office/drawing/2014/main" id="{A7FF82A5-88FD-6F94-7938-CEBE398581D4}"/>
              </a:ext>
            </a:extLst>
          </p:cNvPr>
          <p:cNvCxnSpPr>
            <a:cxnSpLocks/>
            <a:stCxn id="20" idx="0"/>
          </p:cNvCxnSpPr>
          <p:nvPr/>
        </p:nvCxnSpPr>
        <p:spPr>
          <a:xfrm flipV="1">
            <a:off x="2436429" y="2853922"/>
            <a:ext cx="0" cy="9975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A3E649-7296-47E2-9DE0-82B2C2D25626}"/>
              </a:ext>
            </a:extLst>
          </p:cNvPr>
          <p:cNvCxnSpPr>
            <a:cxnSpLocks/>
            <a:stCxn id="21" idx="0"/>
          </p:cNvCxnSpPr>
          <p:nvPr/>
        </p:nvCxnSpPr>
        <p:spPr>
          <a:xfrm flipH="1" flipV="1">
            <a:off x="9389022" y="2858444"/>
            <a:ext cx="2292" cy="7120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5">
            <a:extLst>
              <a:ext uri="{FF2B5EF4-FFF2-40B4-BE49-F238E27FC236}">
                <a16:creationId xmlns:a16="http://schemas.microsoft.com/office/drawing/2014/main" id="{30A24004-36F3-E4E8-827C-36D302ED4DD9}"/>
              </a:ext>
            </a:extLst>
          </p:cNvPr>
          <p:cNvGraphicFramePr>
            <a:graphicFrameLocks noGrp="1"/>
          </p:cNvGraphicFramePr>
          <p:nvPr>
            <p:extLst>
              <p:ext uri="{D42A27DB-BD31-4B8C-83A1-F6EECF244321}">
                <p14:modId xmlns:p14="http://schemas.microsoft.com/office/powerpoint/2010/main" val="3557081256"/>
              </p:ext>
            </p:extLst>
          </p:nvPr>
        </p:nvGraphicFramePr>
        <p:xfrm>
          <a:off x="3800928" y="3356428"/>
          <a:ext cx="4167965" cy="1552410"/>
        </p:xfrm>
        <a:graphic>
          <a:graphicData uri="http://schemas.openxmlformats.org/drawingml/2006/table">
            <a:tbl>
              <a:tblPr firstRow="1" bandRow="1">
                <a:tableStyleId>{5C22544A-7EE6-4342-B048-85BDC9FD1C3A}</a:tableStyleId>
              </a:tblPr>
              <a:tblGrid>
                <a:gridCol w="833593">
                  <a:extLst>
                    <a:ext uri="{9D8B030D-6E8A-4147-A177-3AD203B41FA5}">
                      <a16:colId xmlns:a16="http://schemas.microsoft.com/office/drawing/2014/main" val="2551515154"/>
                    </a:ext>
                  </a:extLst>
                </a:gridCol>
                <a:gridCol w="833593">
                  <a:extLst>
                    <a:ext uri="{9D8B030D-6E8A-4147-A177-3AD203B41FA5}">
                      <a16:colId xmlns:a16="http://schemas.microsoft.com/office/drawing/2014/main" val="1727084382"/>
                    </a:ext>
                  </a:extLst>
                </a:gridCol>
                <a:gridCol w="833593">
                  <a:extLst>
                    <a:ext uri="{9D8B030D-6E8A-4147-A177-3AD203B41FA5}">
                      <a16:colId xmlns:a16="http://schemas.microsoft.com/office/drawing/2014/main" val="3376680806"/>
                    </a:ext>
                  </a:extLst>
                </a:gridCol>
                <a:gridCol w="833593">
                  <a:extLst>
                    <a:ext uri="{9D8B030D-6E8A-4147-A177-3AD203B41FA5}">
                      <a16:colId xmlns:a16="http://schemas.microsoft.com/office/drawing/2014/main" val="226921238"/>
                    </a:ext>
                  </a:extLst>
                </a:gridCol>
                <a:gridCol w="833593">
                  <a:extLst>
                    <a:ext uri="{9D8B030D-6E8A-4147-A177-3AD203B41FA5}">
                      <a16:colId xmlns:a16="http://schemas.microsoft.com/office/drawing/2014/main" val="2406992602"/>
                    </a:ext>
                  </a:extLst>
                </a:gridCol>
              </a:tblGrid>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7258884"/>
                  </a:ext>
                </a:extLst>
              </a:tr>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9817243"/>
                  </a:ext>
                </a:extLst>
              </a:tr>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72385120"/>
                  </a:ext>
                </a:extLst>
              </a:tr>
            </a:tbl>
          </a:graphicData>
        </a:graphic>
      </p:graphicFrame>
    </p:spTree>
    <p:extLst>
      <p:ext uri="{BB962C8B-B14F-4D97-AF65-F5344CB8AC3E}">
        <p14:creationId xmlns:p14="http://schemas.microsoft.com/office/powerpoint/2010/main" val="2180825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318AB6B-599A-9BDB-63FB-C80956D58796}"/>
              </a:ext>
            </a:extLst>
          </p:cNvPr>
          <p:cNvSpPr>
            <a:spLocks noGrp="1"/>
          </p:cNvSpPr>
          <p:nvPr>
            <p:ph idx="1"/>
          </p:nvPr>
        </p:nvSpPr>
        <p:spPr/>
        <p:txBody>
          <a:bodyPr vert="horz" lIns="0" tIns="0" rIns="0" bIns="0" rtlCol="0" anchor="t">
            <a:normAutofit/>
          </a:bodyPr>
          <a:lstStyle/>
          <a:p>
            <a:r>
              <a:rPr lang="en-US" err="1">
                <a:latin typeface="Proxima Nova Rg"/>
              </a:rPr>
              <a:t>cuDF</a:t>
            </a:r>
            <a:r>
              <a:rPr lang="en-US">
                <a:latin typeface="Proxima Nova Rg"/>
              </a:rPr>
              <a:t> provides similar APIs to Pandas</a:t>
            </a:r>
            <a:endParaRPr lang="en-US"/>
          </a:p>
          <a:p>
            <a:r>
              <a:rPr lang="en-US">
                <a:latin typeface="Proxima Nova Rg"/>
              </a:rPr>
              <a:t>Join using </a:t>
            </a:r>
            <a:r>
              <a:rPr lang="en-US" i="1">
                <a:latin typeface="Proxima Nova Rg"/>
              </a:rPr>
              <a:t>merge</a:t>
            </a:r>
            <a:r>
              <a:rPr lang="en-US">
                <a:latin typeface="Proxima Nova Rg"/>
              </a:rPr>
              <a:t> function</a:t>
            </a:r>
          </a:p>
          <a:p>
            <a:r>
              <a:rPr lang="en-US">
                <a:latin typeface="Proxima Nova Rg"/>
              </a:rPr>
              <a:t>Projection and </a:t>
            </a:r>
            <a:r>
              <a:rPr lang="en-US" err="1">
                <a:latin typeface="Proxima Nova Rg"/>
              </a:rPr>
              <a:t>deduplicatoin</a:t>
            </a:r>
            <a:r>
              <a:rPr lang="en-US">
                <a:latin typeface="Proxima Nova Rg"/>
              </a:rPr>
              <a:t> using </a:t>
            </a:r>
            <a:r>
              <a:rPr lang="en-US" i="1">
                <a:latin typeface="Proxima Nova Rg"/>
              </a:rPr>
              <a:t>drop</a:t>
            </a:r>
            <a:r>
              <a:rPr lang="en-US">
                <a:latin typeface="Proxima Nova Rg"/>
              </a:rPr>
              <a:t> and </a:t>
            </a:r>
            <a:r>
              <a:rPr lang="en-US" i="1" err="1">
                <a:latin typeface="Proxima Nova Rg"/>
              </a:rPr>
              <a:t>drop_duplicates</a:t>
            </a:r>
            <a:r>
              <a:rPr lang="en-US">
                <a:latin typeface="Proxima Nova Rg"/>
              </a:rPr>
              <a:t> function</a:t>
            </a:r>
            <a:endParaRPr lang="en-US"/>
          </a:p>
          <a:p>
            <a:r>
              <a:rPr lang="en-US">
                <a:latin typeface="Proxima Nova Rg"/>
              </a:rPr>
              <a:t>Union using </a:t>
            </a:r>
            <a:r>
              <a:rPr lang="en-US" i="1" err="1">
                <a:latin typeface="Proxima Nova Rg"/>
              </a:rPr>
              <a:t>concat</a:t>
            </a:r>
            <a:r>
              <a:rPr lang="en-US">
                <a:latin typeface="Proxima Nova Rg"/>
              </a:rPr>
              <a:t> function</a:t>
            </a:r>
          </a:p>
        </p:txBody>
      </p:sp>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a:xfrm>
            <a:off x="536361" y="476722"/>
            <a:ext cx="10821776" cy="768545"/>
          </a:xfrm>
        </p:spPr>
        <p:txBody>
          <a:bodyPr>
            <a:normAutofit/>
          </a:bodyPr>
          <a:lstStyle/>
          <a:p>
            <a:r>
              <a:rPr lang="en-US">
                <a:latin typeface="Proxima Nova Rg"/>
              </a:rPr>
              <a:t>Algorithm for TC computation using DFRA </a:t>
            </a:r>
            <a:endParaRPr lang="en-US"/>
          </a:p>
        </p:txBody>
      </p:sp>
      <p:sp>
        <p:nvSpPr>
          <p:cNvPr id="7" name="Picture Placeholder 6">
            <a:extLst>
              <a:ext uri="{FF2B5EF4-FFF2-40B4-BE49-F238E27FC236}">
                <a16:creationId xmlns:a16="http://schemas.microsoft.com/office/drawing/2014/main" id="{DFBA6E41-9F99-203C-356C-5220EFD55E9C}"/>
              </a:ext>
            </a:extLst>
          </p:cNvPr>
          <p:cNvSpPr>
            <a:spLocks noGrp="1"/>
          </p:cNvSpPr>
          <p:nvPr>
            <p:ph type="pic" sz="quarter" idx="14"/>
          </p:nvPr>
        </p:nvSpPr>
        <p:spPr/>
      </p:sp>
      <p:sp>
        <p:nvSpPr>
          <p:cNvPr id="5" name="Footer Placeholder 4">
            <a:extLst>
              <a:ext uri="{FF2B5EF4-FFF2-40B4-BE49-F238E27FC236}">
                <a16:creationId xmlns:a16="http://schemas.microsoft.com/office/drawing/2014/main" id="{9AEA87B1-C0F6-85EC-101A-A7B0971591CA}"/>
              </a:ext>
            </a:extLst>
          </p:cNvPr>
          <p:cNvSpPr>
            <a:spLocks noGrp="1"/>
          </p:cNvSpPr>
          <p:nvPr>
            <p:ph type="ftr" sz="quarter" idx="10"/>
          </p:nvPr>
        </p:nvSpPr>
        <p:spPr/>
        <p:txBody>
          <a:bodyPr/>
          <a:lstStyle/>
          <a:p>
            <a:r>
              <a:rPr lang="en-GB"/>
              <a:t>Department of Computer Science – Ahmedur Rahman Shovon</a:t>
            </a:r>
          </a:p>
        </p:txBody>
      </p:sp>
      <p:sp>
        <p:nvSpPr>
          <p:cNvPr id="4" name="Slide Number Placeholder 3">
            <a:extLst>
              <a:ext uri="{FF2B5EF4-FFF2-40B4-BE49-F238E27FC236}">
                <a16:creationId xmlns:a16="http://schemas.microsoft.com/office/drawing/2014/main" id="{74699B3B-3FA9-9C8D-2F37-BAE4957C8936}"/>
              </a:ext>
            </a:extLst>
          </p:cNvPr>
          <p:cNvSpPr>
            <a:spLocks noGrp="1"/>
          </p:cNvSpPr>
          <p:nvPr>
            <p:ph type="sldNum" sz="quarter" idx="4"/>
          </p:nvPr>
        </p:nvSpPr>
        <p:spPr/>
        <p:txBody>
          <a:bodyPr/>
          <a:lstStyle/>
          <a:p>
            <a:fld id="{54797FC3-DC33-DA47-95F6-F7EB925D69E8}" type="slidenum">
              <a:rPr lang="en-US" smtClean="0"/>
              <a:pPr/>
              <a:t>55</a:t>
            </a:fld>
            <a:endParaRPr lang="en-US"/>
          </a:p>
        </p:txBody>
      </p:sp>
      <p:sp>
        <p:nvSpPr>
          <p:cNvPr id="2" name="TextBox 1">
            <a:extLst>
              <a:ext uri="{FF2B5EF4-FFF2-40B4-BE49-F238E27FC236}">
                <a16:creationId xmlns:a16="http://schemas.microsoft.com/office/drawing/2014/main" id="{BA3C5F2A-2F0A-49C9-8276-4ADFC3B167D7}"/>
              </a:ext>
            </a:extLst>
          </p:cNvPr>
          <p:cNvSpPr txBox="1"/>
          <p:nvPr/>
        </p:nvSpPr>
        <p:spPr>
          <a:xfrm>
            <a:off x="694871" y="6171415"/>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 R. Shovon, L. R. Dyken, O. Green, T. Gilray and S. Kumar, "Accelerating Datalog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a:endParaRPr>
          </a:p>
        </p:txBody>
      </p:sp>
      <p:pic>
        <p:nvPicPr>
          <p:cNvPr id="9" name="Picture 9" descr="Text, letter&#10;&#10;Description automatically generated">
            <a:extLst>
              <a:ext uri="{FF2B5EF4-FFF2-40B4-BE49-F238E27FC236}">
                <a16:creationId xmlns:a16="http://schemas.microsoft.com/office/drawing/2014/main" id="{1DC73AF8-76D8-B9C6-069C-B7EFD8539D77}"/>
              </a:ext>
            </a:extLst>
          </p:cNvPr>
          <p:cNvPicPr>
            <a:picLocks noChangeAspect="1"/>
          </p:cNvPicPr>
          <p:nvPr/>
        </p:nvPicPr>
        <p:blipFill>
          <a:blip r:embed="rId2"/>
          <a:stretch>
            <a:fillRect/>
          </a:stretch>
        </p:blipFill>
        <p:spPr>
          <a:xfrm>
            <a:off x="6182110" y="1718801"/>
            <a:ext cx="5591627" cy="2586522"/>
          </a:xfrm>
          <a:prstGeom prst="rect">
            <a:avLst/>
          </a:prstGeom>
        </p:spPr>
      </p:pic>
    </p:spTree>
    <p:extLst>
      <p:ext uri="{BB962C8B-B14F-4D97-AF65-F5344CB8AC3E}">
        <p14:creationId xmlns:p14="http://schemas.microsoft.com/office/powerpoint/2010/main" val="3995893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8198A-6914-65C6-F673-60EF85C93E46}"/>
              </a:ext>
            </a:extLst>
          </p:cNvPr>
          <p:cNvSpPr>
            <a:spLocks noGrp="1"/>
          </p:cNvSpPr>
          <p:nvPr>
            <p:ph type="title"/>
          </p:nvPr>
        </p:nvSpPr>
        <p:spPr/>
        <p:txBody>
          <a:bodyPr/>
          <a:lstStyle/>
          <a:p>
            <a:r>
              <a:rPr lang="en-US">
                <a:latin typeface="Proxima Nova Rg"/>
              </a:rPr>
              <a:t>Dataset: Stanford large network dataset collection</a:t>
            </a:r>
          </a:p>
        </p:txBody>
      </p:sp>
      <p:sp>
        <p:nvSpPr>
          <p:cNvPr id="4" name="Slide Number Placeholder 3">
            <a:extLst>
              <a:ext uri="{FF2B5EF4-FFF2-40B4-BE49-F238E27FC236}">
                <a16:creationId xmlns:a16="http://schemas.microsoft.com/office/drawing/2014/main" id="{3967DFC2-4764-FE26-99C5-046898697B42}"/>
              </a:ext>
            </a:extLst>
          </p:cNvPr>
          <p:cNvSpPr>
            <a:spLocks noGrp="1"/>
          </p:cNvSpPr>
          <p:nvPr>
            <p:ph type="sldNum" sz="quarter" idx="4"/>
          </p:nvPr>
        </p:nvSpPr>
        <p:spPr/>
        <p:txBody>
          <a:bodyPr/>
          <a:lstStyle/>
          <a:p>
            <a:fld id="{54797FC3-DC33-DA47-95F6-F7EB925D69E8}" type="slidenum">
              <a:rPr lang="en-US" smtClean="0"/>
              <a:pPr/>
              <a:t>56</a:t>
            </a:fld>
            <a:endParaRPr lang="en-US"/>
          </a:p>
        </p:txBody>
      </p:sp>
      <p:sp>
        <p:nvSpPr>
          <p:cNvPr id="5" name="Footer Placeholder 4">
            <a:extLst>
              <a:ext uri="{FF2B5EF4-FFF2-40B4-BE49-F238E27FC236}">
                <a16:creationId xmlns:a16="http://schemas.microsoft.com/office/drawing/2014/main" id="{FB45D6BB-BD9C-8817-616B-18FCCEAE0CCB}"/>
              </a:ext>
            </a:extLst>
          </p:cNvPr>
          <p:cNvSpPr>
            <a:spLocks noGrp="1"/>
          </p:cNvSpPr>
          <p:nvPr>
            <p:ph type="ftr" sz="quarter" idx="10"/>
          </p:nvPr>
        </p:nvSpPr>
        <p:spPr/>
        <p:txBody>
          <a:bodyPr/>
          <a:lstStyle/>
          <a:p>
            <a:r>
              <a:rPr lang="en-GB"/>
              <a:t>Department of Computer Science – Ahmedur Rahman Shovon</a:t>
            </a:r>
          </a:p>
        </p:txBody>
      </p:sp>
      <p:graphicFrame>
        <p:nvGraphicFramePr>
          <p:cNvPr id="7" name="Table 6">
            <a:extLst>
              <a:ext uri="{FF2B5EF4-FFF2-40B4-BE49-F238E27FC236}">
                <a16:creationId xmlns:a16="http://schemas.microsoft.com/office/drawing/2014/main" id="{54C84C7D-DED8-0541-26F8-35C119AEBDB4}"/>
              </a:ext>
            </a:extLst>
          </p:cNvPr>
          <p:cNvGraphicFramePr>
            <a:graphicFrameLocks noGrp="1"/>
          </p:cNvGraphicFramePr>
          <p:nvPr/>
        </p:nvGraphicFramePr>
        <p:xfrm>
          <a:off x="1047750" y="1417320"/>
          <a:ext cx="10096500" cy="4023360"/>
        </p:xfrm>
        <a:graphic>
          <a:graphicData uri="http://schemas.openxmlformats.org/drawingml/2006/table">
            <a:tbl>
              <a:tblPr firstRow="1" bandRow="1">
                <a:tableStyleId>{5C22544A-7EE6-4342-B048-85BDC9FD1C3A}</a:tableStyleId>
              </a:tblPr>
              <a:tblGrid>
                <a:gridCol w="2524125">
                  <a:extLst>
                    <a:ext uri="{9D8B030D-6E8A-4147-A177-3AD203B41FA5}">
                      <a16:colId xmlns:a16="http://schemas.microsoft.com/office/drawing/2014/main" val="3850598328"/>
                    </a:ext>
                  </a:extLst>
                </a:gridCol>
                <a:gridCol w="2524125">
                  <a:extLst>
                    <a:ext uri="{9D8B030D-6E8A-4147-A177-3AD203B41FA5}">
                      <a16:colId xmlns:a16="http://schemas.microsoft.com/office/drawing/2014/main" val="2861329136"/>
                    </a:ext>
                  </a:extLst>
                </a:gridCol>
                <a:gridCol w="2524125">
                  <a:extLst>
                    <a:ext uri="{9D8B030D-6E8A-4147-A177-3AD203B41FA5}">
                      <a16:colId xmlns:a16="http://schemas.microsoft.com/office/drawing/2014/main" val="959344366"/>
                    </a:ext>
                  </a:extLst>
                </a:gridCol>
                <a:gridCol w="2524125">
                  <a:extLst>
                    <a:ext uri="{9D8B030D-6E8A-4147-A177-3AD203B41FA5}">
                      <a16:colId xmlns:a16="http://schemas.microsoft.com/office/drawing/2014/main" val="1729756737"/>
                    </a:ext>
                  </a:extLst>
                </a:gridCol>
              </a:tblGrid>
              <a:tr h="361950">
                <a:tc>
                  <a:txBody>
                    <a:bodyPr/>
                    <a:lstStyle/>
                    <a:p>
                      <a:pPr fontAlgn="base"/>
                      <a:r>
                        <a:rPr lang="en-US" sz="1800">
                          <a:effectLst/>
                        </a:rPr>
                        <a:t>Graph​</a:t>
                      </a:r>
                      <a:endParaRPr lang="en-US" b="1">
                        <a:solidFill>
                          <a:srgbClr val="FFFFFF"/>
                        </a:solidFill>
                        <a:effectLst/>
                      </a:endParaRPr>
                    </a:p>
                  </a:txBody>
                  <a:tcPr/>
                </a:tc>
                <a:tc>
                  <a:txBody>
                    <a:bodyPr/>
                    <a:lstStyle/>
                    <a:p>
                      <a:pPr fontAlgn="base"/>
                      <a:r>
                        <a:rPr lang="en-US" sz="1800">
                          <a:effectLst/>
                        </a:rPr>
                        <a:t>Type​</a:t>
                      </a:r>
                      <a:endParaRPr lang="en-US" b="1">
                        <a:solidFill>
                          <a:srgbClr val="FFFFFF"/>
                        </a:solidFill>
                        <a:effectLst/>
                      </a:endParaRPr>
                    </a:p>
                  </a:txBody>
                  <a:tcPr/>
                </a:tc>
                <a:tc>
                  <a:txBody>
                    <a:bodyPr/>
                    <a:lstStyle/>
                    <a:p>
                      <a:pPr fontAlgn="base"/>
                      <a:r>
                        <a:rPr lang="en-US" sz="1800">
                          <a:effectLst/>
                        </a:rPr>
                        <a:t>Nodes​</a:t>
                      </a:r>
                      <a:endParaRPr lang="en-US" b="1">
                        <a:solidFill>
                          <a:srgbClr val="FFFFFF"/>
                        </a:solidFill>
                        <a:effectLst/>
                      </a:endParaRPr>
                    </a:p>
                  </a:txBody>
                  <a:tcPr/>
                </a:tc>
                <a:tc>
                  <a:txBody>
                    <a:bodyPr/>
                    <a:lstStyle/>
                    <a:p>
                      <a:pPr fontAlgn="base"/>
                      <a:r>
                        <a:rPr lang="en-US" sz="1800">
                          <a:effectLst/>
                        </a:rPr>
                        <a:t>Edges​</a:t>
                      </a:r>
                      <a:endParaRPr lang="en-US" b="1">
                        <a:solidFill>
                          <a:srgbClr val="FFFFFF"/>
                        </a:solidFill>
                        <a:effectLst/>
                      </a:endParaRPr>
                    </a:p>
                  </a:txBody>
                  <a:tcPr/>
                </a:tc>
                <a:extLst>
                  <a:ext uri="{0D108BD9-81ED-4DB2-BD59-A6C34878D82A}">
                    <a16:rowId xmlns:a16="http://schemas.microsoft.com/office/drawing/2014/main" val="2360411088"/>
                  </a:ext>
                </a:extLst>
              </a:tr>
              <a:tr h="361950">
                <a:tc>
                  <a:txBody>
                    <a:bodyPr/>
                    <a:lstStyle/>
                    <a:p>
                      <a:pPr fontAlgn="base"/>
                      <a:r>
                        <a:rPr lang="en-US" sz="1800">
                          <a:effectLst/>
                        </a:rPr>
                        <a:t>p2p-Gnutella09​</a:t>
                      </a:r>
                      <a:endParaRPr lang="en-US">
                        <a:solidFill>
                          <a:srgbClr val="FFFFFF"/>
                        </a:solidFill>
                        <a:effectLst/>
                      </a:endParaRPr>
                    </a:p>
                  </a:txBody>
                  <a:tcPr/>
                </a:tc>
                <a:tc>
                  <a:txBody>
                    <a:bodyPr/>
                    <a:lstStyle/>
                    <a:p>
                      <a:pPr fontAlgn="base"/>
                      <a:r>
                        <a:rPr lang="en-US" sz="1800">
                          <a:effectLst/>
                        </a:rPr>
                        <a:t>Directed​</a:t>
                      </a:r>
                      <a:endParaRPr lang="en-US">
                        <a:solidFill>
                          <a:srgbClr val="FFFFFF"/>
                        </a:solidFill>
                        <a:effectLst/>
                      </a:endParaRPr>
                    </a:p>
                  </a:txBody>
                  <a:tcPr/>
                </a:tc>
                <a:tc>
                  <a:txBody>
                    <a:bodyPr/>
                    <a:lstStyle/>
                    <a:p>
                      <a:pPr fontAlgn="base"/>
                      <a:r>
                        <a:rPr lang="en-US" sz="1800">
                          <a:effectLst/>
                        </a:rPr>
                        <a:t>8,114​</a:t>
                      </a:r>
                      <a:endParaRPr lang="en-US">
                        <a:solidFill>
                          <a:srgbClr val="FFFFFF"/>
                        </a:solidFill>
                        <a:effectLst/>
                      </a:endParaRPr>
                    </a:p>
                  </a:txBody>
                  <a:tcPr/>
                </a:tc>
                <a:tc>
                  <a:txBody>
                    <a:bodyPr/>
                    <a:lstStyle/>
                    <a:p>
                      <a:pPr fontAlgn="base"/>
                      <a:r>
                        <a:rPr lang="en-US" sz="1800">
                          <a:effectLst/>
                        </a:rPr>
                        <a:t>26,013​</a:t>
                      </a:r>
                      <a:endParaRPr lang="en-US">
                        <a:solidFill>
                          <a:srgbClr val="FFFFFF"/>
                        </a:solidFill>
                        <a:effectLst/>
                      </a:endParaRPr>
                    </a:p>
                  </a:txBody>
                  <a:tcPr/>
                </a:tc>
                <a:extLst>
                  <a:ext uri="{0D108BD9-81ED-4DB2-BD59-A6C34878D82A}">
                    <a16:rowId xmlns:a16="http://schemas.microsoft.com/office/drawing/2014/main" val="956463980"/>
                  </a:ext>
                </a:extLst>
              </a:tr>
              <a:tr h="361950">
                <a:tc>
                  <a:txBody>
                    <a:bodyPr/>
                    <a:lstStyle/>
                    <a:p>
                      <a:pPr fontAlgn="base"/>
                      <a:r>
                        <a:rPr lang="en-US" sz="1800">
                          <a:effectLst/>
                        </a:rPr>
                        <a:t>p2p-Gnutella04​</a:t>
                      </a:r>
                      <a:endParaRPr lang="en-US">
                        <a:solidFill>
                          <a:srgbClr val="FFFFFF"/>
                        </a:solidFill>
                        <a:effectLst/>
                      </a:endParaRPr>
                    </a:p>
                  </a:txBody>
                  <a:tcPr/>
                </a:tc>
                <a:tc>
                  <a:txBody>
                    <a:bodyPr/>
                    <a:lstStyle/>
                    <a:p>
                      <a:pPr fontAlgn="base"/>
                      <a:r>
                        <a:rPr lang="en-US" sz="1800">
                          <a:effectLst/>
                        </a:rPr>
                        <a:t>Directed​</a:t>
                      </a:r>
                      <a:endParaRPr lang="en-US">
                        <a:solidFill>
                          <a:srgbClr val="FFFFFF"/>
                        </a:solidFill>
                        <a:effectLst/>
                      </a:endParaRPr>
                    </a:p>
                  </a:txBody>
                  <a:tcPr/>
                </a:tc>
                <a:tc>
                  <a:txBody>
                    <a:bodyPr/>
                    <a:lstStyle/>
                    <a:p>
                      <a:pPr fontAlgn="base"/>
                      <a:r>
                        <a:rPr lang="en-US" sz="1800">
                          <a:effectLst/>
                        </a:rPr>
                        <a:t>10,876​</a:t>
                      </a:r>
                      <a:endParaRPr lang="en-US">
                        <a:solidFill>
                          <a:srgbClr val="FFFFFF"/>
                        </a:solidFill>
                        <a:effectLst/>
                      </a:endParaRPr>
                    </a:p>
                  </a:txBody>
                  <a:tcPr/>
                </a:tc>
                <a:tc>
                  <a:txBody>
                    <a:bodyPr/>
                    <a:lstStyle/>
                    <a:p>
                      <a:pPr fontAlgn="base"/>
                      <a:r>
                        <a:rPr lang="en-US" sz="1800">
                          <a:effectLst/>
                        </a:rPr>
                        <a:t>39,994​</a:t>
                      </a:r>
                      <a:endParaRPr lang="en-US">
                        <a:solidFill>
                          <a:srgbClr val="FFFFFF"/>
                        </a:solidFill>
                        <a:effectLst/>
                      </a:endParaRPr>
                    </a:p>
                  </a:txBody>
                  <a:tcPr/>
                </a:tc>
                <a:extLst>
                  <a:ext uri="{0D108BD9-81ED-4DB2-BD59-A6C34878D82A}">
                    <a16:rowId xmlns:a16="http://schemas.microsoft.com/office/drawing/2014/main" val="1244332297"/>
                  </a:ext>
                </a:extLst>
              </a:tr>
              <a:tr h="361950">
                <a:tc>
                  <a:txBody>
                    <a:bodyPr/>
                    <a:lstStyle/>
                    <a:p>
                      <a:pPr fontAlgn="base"/>
                      <a:r>
                        <a:rPr lang="en-US" sz="1800">
                          <a:effectLst/>
                        </a:rPr>
                        <a:t>Skitter​</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1,696,415​</a:t>
                      </a:r>
                      <a:endParaRPr lang="en-US">
                        <a:solidFill>
                          <a:srgbClr val="FFFFFF"/>
                        </a:solidFill>
                        <a:effectLst/>
                      </a:endParaRPr>
                    </a:p>
                  </a:txBody>
                  <a:tcPr/>
                </a:tc>
                <a:tc>
                  <a:txBody>
                    <a:bodyPr/>
                    <a:lstStyle/>
                    <a:p>
                      <a:pPr fontAlgn="base"/>
                      <a:r>
                        <a:rPr lang="en-US" sz="1800">
                          <a:effectLst/>
                        </a:rPr>
                        <a:t>11,095,298​</a:t>
                      </a:r>
                      <a:endParaRPr lang="en-US">
                        <a:solidFill>
                          <a:srgbClr val="FFFFFF"/>
                        </a:solidFill>
                        <a:effectLst/>
                      </a:endParaRPr>
                    </a:p>
                  </a:txBody>
                  <a:tcPr/>
                </a:tc>
                <a:extLst>
                  <a:ext uri="{0D108BD9-81ED-4DB2-BD59-A6C34878D82A}">
                    <a16:rowId xmlns:a16="http://schemas.microsoft.com/office/drawing/2014/main" val="3260157692"/>
                  </a:ext>
                </a:extLst>
              </a:tr>
              <a:tr h="361950">
                <a:tc>
                  <a:txBody>
                    <a:bodyPr/>
                    <a:lstStyle/>
                    <a:p>
                      <a:pPr fontAlgn="base"/>
                      <a:r>
                        <a:rPr lang="en-US" sz="1800">
                          <a:effectLst/>
                        </a:rPr>
                        <a:t>roadNet-CA​</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1,965,206​</a:t>
                      </a:r>
                      <a:endParaRPr lang="en-US">
                        <a:solidFill>
                          <a:srgbClr val="FFFFFF"/>
                        </a:solidFill>
                        <a:effectLst/>
                      </a:endParaRPr>
                    </a:p>
                  </a:txBody>
                  <a:tcPr/>
                </a:tc>
                <a:tc>
                  <a:txBody>
                    <a:bodyPr/>
                    <a:lstStyle/>
                    <a:p>
                      <a:pPr fontAlgn="base"/>
                      <a:r>
                        <a:rPr lang="en-US" sz="1800">
                          <a:effectLst/>
                        </a:rPr>
                        <a:t>2,766,607​</a:t>
                      </a:r>
                      <a:endParaRPr lang="en-US">
                        <a:solidFill>
                          <a:srgbClr val="FFFFFF"/>
                        </a:solidFill>
                        <a:effectLst/>
                      </a:endParaRPr>
                    </a:p>
                  </a:txBody>
                  <a:tcPr/>
                </a:tc>
                <a:extLst>
                  <a:ext uri="{0D108BD9-81ED-4DB2-BD59-A6C34878D82A}">
                    <a16:rowId xmlns:a16="http://schemas.microsoft.com/office/drawing/2014/main" val="4274548462"/>
                  </a:ext>
                </a:extLst>
              </a:tr>
              <a:tr h="361950">
                <a:tc>
                  <a:txBody>
                    <a:bodyPr/>
                    <a:lstStyle/>
                    <a:p>
                      <a:pPr fontAlgn="base"/>
                      <a:r>
                        <a:rPr lang="en-US" sz="1800">
                          <a:effectLst/>
                        </a:rPr>
                        <a:t>roadNet-TX​</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1,379,917​</a:t>
                      </a:r>
                      <a:endParaRPr lang="en-US">
                        <a:solidFill>
                          <a:srgbClr val="FFFFFF"/>
                        </a:solidFill>
                        <a:effectLst/>
                      </a:endParaRPr>
                    </a:p>
                  </a:txBody>
                  <a:tcPr/>
                </a:tc>
                <a:tc>
                  <a:txBody>
                    <a:bodyPr/>
                    <a:lstStyle/>
                    <a:p>
                      <a:pPr fontAlgn="base"/>
                      <a:r>
                        <a:rPr lang="en-US" sz="1800">
                          <a:effectLst/>
                        </a:rPr>
                        <a:t>1,921,660​</a:t>
                      </a:r>
                      <a:endParaRPr lang="en-US">
                        <a:solidFill>
                          <a:srgbClr val="FFFFFF"/>
                        </a:solidFill>
                        <a:effectLst/>
                      </a:endParaRPr>
                    </a:p>
                  </a:txBody>
                  <a:tcPr/>
                </a:tc>
                <a:extLst>
                  <a:ext uri="{0D108BD9-81ED-4DB2-BD59-A6C34878D82A}">
                    <a16:rowId xmlns:a16="http://schemas.microsoft.com/office/drawing/2014/main" val="3015395627"/>
                  </a:ext>
                </a:extLst>
              </a:tr>
              <a:tr h="361950">
                <a:tc>
                  <a:txBody>
                    <a:bodyPr/>
                    <a:lstStyle/>
                    <a:p>
                      <a:pPr fontAlgn="base"/>
                      <a:r>
                        <a:rPr lang="en-US" sz="1800">
                          <a:effectLst/>
                        </a:rPr>
                        <a:t>roadNet-PA​</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1,088,092​</a:t>
                      </a:r>
                      <a:endParaRPr lang="en-US">
                        <a:solidFill>
                          <a:srgbClr val="FFFFFF"/>
                        </a:solidFill>
                        <a:effectLst/>
                      </a:endParaRPr>
                    </a:p>
                  </a:txBody>
                  <a:tcPr/>
                </a:tc>
                <a:tc>
                  <a:txBody>
                    <a:bodyPr/>
                    <a:lstStyle/>
                    <a:p>
                      <a:pPr fontAlgn="base"/>
                      <a:r>
                        <a:rPr lang="en-US" sz="1800">
                          <a:effectLst/>
                        </a:rPr>
                        <a:t>1,541,898​</a:t>
                      </a:r>
                      <a:endParaRPr lang="en-US">
                        <a:solidFill>
                          <a:srgbClr val="FFFFFF"/>
                        </a:solidFill>
                        <a:effectLst/>
                      </a:endParaRPr>
                    </a:p>
                  </a:txBody>
                  <a:tcPr/>
                </a:tc>
                <a:extLst>
                  <a:ext uri="{0D108BD9-81ED-4DB2-BD59-A6C34878D82A}">
                    <a16:rowId xmlns:a16="http://schemas.microsoft.com/office/drawing/2014/main" val="1632046147"/>
                  </a:ext>
                </a:extLst>
              </a:tr>
              <a:tr h="361950">
                <a:tc>
                  <a:txBody>
                    <a:bodyPr/>
                    <a:lstStyle/>
                    <a:p>
                      <a:pPr fontAlgn="base"/>
                      <a:r>
                        <a:rPr lang="en-US" sz="1800">
                          <a:effectLst/>
                        </a:rPr>
                        <a:t>SF.cedge​</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1,74,955​</a:t>
                      </a:r>
                      <a:endParaRPr lang="en-US">
                        <a:solidFill>
                          <a:srgbClr val="FFFFFF"/>
                        </a:solidFill>
                        <a:effectLst/>
                      </a:endParaRPr>
                    </a:p>
                  </a:txBody>
                  <a:tcPr/>
                </a:tc>
                <a:tc>
                  <a:txBody>
                    <a:bodyPr/>
                    <a:lstStyle/>
                    <a:p>
                      <a:pPr fontAlgn="base"/>
                      <a:r>
                        <a:rPr lang="en-US" sz="1800">
                          <a:effectLst/>
                        </a:rPr>
                        <a:t>2,23,001​</a:t>
                      </a:r>
                      <a:endParaRPr lang="en-US">
                        <a:solidFill>
                          <a:srgbClr val="FFFFFF"/>
                        </a:solidFill>
                        <a:effectLst/>
                      </a:endParaRPr>
                    </a:p>
                  </a:txBody>
                  <a:tcPr/>
                </a:tc>
                <a:extLst>
                  <a:ext uri="{0D108BD9-81ED-4DB2-BD59-A6C34878D82A}">
                    <a16:rowId xmlns:a16="http://schemas.microsoft.com/office/drawing/2014/main" val="601522234"/>
                  </a:ext>
                </a:extLst>
              </a:tr>
              <a:tr h="361950">
                <a:tc>
                  <a:txBody>
                    <a:bodyPr/>
                    <a:lstStyle/>
                    <a:p>
                      <a:pPr fontAlgn="base"/>
                      <a:r>
                        <a:rPr lang="en-US" sz="1800">
                          <a:effectLst/>
                        </a:rPr>
                        <a:t>cal.cedge​</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21,048​</a:t>
                      </a:r>
                      <a:endParaRPr lang="en-US">
                        <a:solidFill>
                          <a:srgbClr val="FFFFFF"/>
                        </a:solidFill>
                        <a:effectLst/>
                      </a:endParaRPr>
                    </a:p>
                  </a:txBody>
                  <a:tcPr/>
                </a:tc>
                <a:tc>
                  <a:txBody>
                    <a:bodyPr/>
                    <a:lstStyle/>
                    <a:p>
                      <a:pPr fontAlgn="base"/>
                      <a:r>
                        <a:rPr lang="en-US" sz="1800">
                          <a:effectLst/>
                        </a:rPr>
                        <a:t>21,693​</a:t>
                      </a:r>
                      <a:endParaRPr lang="en-US">
                        <a:solidFill>
                          <a:srgbClr val="FFFFFF"/>
                        </a:solidFill>
                        <a:effectLst/>
                      </a:endParaRPr>
                    </a:p>
                  </a:txBody>
                  <a:tcPr/>
                </a:tc>
                <a:extLst>
                  <a:ext uri="{0D108BD9-81ED-4DB2-BD59-A6C34878D82A}">
                    <a16:rowId xmlns:a16="http://schemas.microsoft.com/office/drawing/2014/main" val="2147630580"/>
                  </a:ext>
                </a:extLst>
              </a:tr>
              <a:tr h="361950">
                <a:tc>
                  <a:txBody>
                    <a:bodyPr/>
                    <a:lstStyle/>
                    <a:p>
                      <a:pPr fontAlgn="base"/>
                      <a:r>
                        <a:rPr lang="en-US" sz="1800">
                          <a:effectLst/>
                        </a:rPr>
                        <a:t>TG.cedge​</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18,263​</a:t>
                      </a:r>
                      <a:endParaRPr lang="en-US">
                        <a:solidFill>
                          <a:srgbClr val="FFFFFF"/>
                        </a:solidFill>
                        <a:effectLst/>
                      </a:endParaRPr>
                    </a:p>
                  </a:txBody>
                  <a:tcPr/>
                </a:tc>
                <a:tc>
                  <a:txBody>
                    <a:bodyPr/>
                    <a:lstStyle/>
                    <a:p>
                      <a:pPr fontAlgn="base"/>
                      <a:r>
                        <a:rPr lang="en-US" sz="1800">
                          <a:effectLst/>
                        </a:rPr>
                        <a:t>23,874​</a:t>
                      </a:r>
                      <a:endParaRPr lang="en-US">
                        <a:solidFill>
                          <a:srgbClr val="FFFFFF"/>
                        </a:solidFill>
                        <a:effectLst/>
                      </a:endParaRPr>
                    </a:p>
                  </a:txBody>
                  <a:tcPr/>
                </a:tc>
                <a:extLst>
                  <a:ext uri="{0D108BD9-81ED-4DB2-BD59-A6C34878D82A}">
                    <a16:rowId xmlns:a16="http://schemas.microsoft.com/office/drawing/2014/main" val="3880144788"/>
                  </a:ext>
                </a:extLst>
              </a:tr>
              <a:tr h="361950">
                <a:tc>
                  <a:txBody>
                    <a:bodyPr/>
                    <a:lstStyle/>
                    <a:p>
                      <a:pPr fontAlgn="base"/>
                      <a:r>
                        <a:rPr lang="en-US" sz="1800">
                          <a:effectLst/>
                        </a:rPr>
                        <a:t>OL.cedge​</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6,105​</a:t>
                      </a:r>
                      <a:endParaRPr lang="en-US">
                        <a:solidFill>
                          <a:srgbClr val="FFFFFF"/>
                        </a:solidFill>
                        <a:effectLst/>
                      </a:endParaRPr>
                    </a:p>
                  </a:txBody>
                  <a:tcPr/>
                </a:tc>
                <a:tc>
                  <a:txBody>
                    <a:bodyPr/>
                    <a:lstStyle/>
                    <a:p>
                      <a:pPr fontAlgn="base"/>
                      <a:r>
                        <a:rPr lang="en-US" sz="1800">
                          <a:effectLst/>
                        </a:rPr>
                        <a:t>7,035​</a:t>
                      </a:r>
                      <a:endParaRPr lang="en-US">
                        <a:solidFill>
                          <a:srgbClr val="FFFFFF"/>
                        </a:solidFill>
                        <a:effectLst/>
                      </a:endParaRPr>
                    </a:p>
                  </a:txBody>
                  <a:tcPr/>
                </a:tc>
                <a:extLst>
                  <a:ext uri="{0D108BD9-81ED-4DB2-BD59-A6C34878D82A}">
                    <a16:rowId xmlns:a16="http://schemas.microsoft.com/office/drawing/2014/main" val="946759903"/>
                  </a:ext>
                </a:extLst>
              </a:tr>
            </a:tbl>
          </a:graphicData>
        </a:graphic>
      </p:graphicFrame>
      <p:sp>
        <p:nvSpPr>
          <p:cNvPr id="8" name="TextBox 1">
            <a:extLst>
              <a:ext uri="{FF2B5EF4-FFF2-40B4-BE49-F238E27FC236}">
                <a16:creationId xmlns:a16="http://schemas.microsoft.com/office/drawing/2014/main" id="{927D57E9-F291-0A39-C707-D1AF8B02A7F2}"/>
              </a:ext>
            </a:extLst>
          </p:cNvPr>
          <p:cNvSpPr txBox="1"/>
          <p:nvPr/>
        </p:nvSpPr>
        <p:spPr>
          <a:xfrm>
            <a:off x="694871" y="6162343"/>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Leskovec, J., &amp; </a:t>
            </a:r>
            <a:r>
              <a:rPr lang="en-US" sz="800" err="1">
                <a:latin typeface="Calibri"/>
                <a:cs typeface="Calibri"/>
              </a:rPr>
              <a:t>Krevl</a:t>
            </a:r>
            <a:r>
              <a:rPr lang="en-US" sz="800">
                <a:latin typeface="Calibri"/>
                <a:cs typeface="Calibri"/>
              </a:rPr>
              <a:t>, A. (2014). SNAP Datasets: Stanford large network dataset collection.</a:t>
            </a:r>
            <a:endParaRPr lang="en-US">
              <a:latin typeface="Calibri"/>
              <a:cs typeface="Calibri"/>
            </a:endParaRPr>
          </a:p>
        </p:txBody>
      </p:sp>
    </p:spTree>
    <p:extLst>
      <p:ext uri="{BB962C8B-B14F-4D97-AF65-F5344CB8AC3E}">
        <p14:creationId xmlns:p14="http://schemas.microsoft.com/office/powerpoint/2010/main" val="61192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bar chart&#10;&#10;Description automatically generated">
            <a:extLst>
              <a:ext uri="{FF2B5EF4-FFF2-40B4-BE49-F238E27FC236}">
                <a16:creationId xmlns:a16="http://schemas.microsoft.com/office/drawing/2014/main" id="{7B9FE044-5533-8C28-3B89-5CD2D60E7B59}"/>
              </a:ext>
            </a:extLst>
          </p:cNvPr>
          <p:cNvPicPr>
            <a:picLocks noGrp="1" noChangeAspect="1"/>
          </p:cNvPicPr>
          <p:nvPr>
            <p:ph idx="1"/>
          </p:nvPr>
        </p:nvPicPr>
        <p:blipFill>
          <a:blip r:embed="rId2"/>
          <a:stretch>
            <a:fillRect/>
          </a:stretch>
        </p:blipFill>
        <p:spPr>
          <a:xfrm>
            <a:off x="1714502" y="1659164"/>
            <a:ext cx="8763000" cy="4324350"/>
          </a:xfrm>
        </p:spPr>
      </p:pic>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ormAutofit/>
          </a:bodyPr>
          <a:lstStyle/>
          <a:p>
            <a:r>
              <a:rPr lang="en-US">
                <a:latin typeface="Proxima Nova Rg"/>
              </a:rPr>
              <a:t>Performance Comparision: RA Operations</a:t>
            </a:r>
            <a:endParaRPr lang="en-US"/>
          </a:p>
        </p:txBody>
      </p:sp>
      <p:sp>
        <p:nvSpPr>
          <p:cNvPr id="4" name="Slide Number Placeholder 3">
            <a:extLst>
              <a:ext uri="{FF2B5EF4-FFF2-40B4-BE49-F238E27FC236}">
                <a16:creationId xmlns:a16="http://schemas.microsoft.com/office/drawing/2014/main" id="{74699B3B-3FA9-9C8D-2F37-BAE4957C8936}"/>
              </a:ext>
            </a:extLst>
          </p:cNvPr>
          <p:cNvSpPr>
            <a:spLocks noGrp="1"/>
          </p:cNvSpPr>
          <p:nvPr>
            <p:ph type="sldNum" sz="quarter" idx="4"/>
          </p:nvPr>
        </p:nvSpPr>
        <p:spPr/>
        <p:txBody>
          <a:bodyPr/>
          <a:lstStyle/>
          <a:p>
            <a:fld id="{54797FC3-DC33-DA47-95F6-F7EB925D69E8}" type="slidenum">
              <a:rPr lang="en-US" smtClean="0"/>
              <a:pPr/>
              <a:t>57</a:t>
            </a:fld>
            <a:endParaRPr lang="en-US"/>
          </a:p>
        </p:txBody>
      </p:sp>
      <p:sp>
        <p:nvSpPr>
          <p:cNvPr id="5" name="Footer Placeholder 4">
            <a:extLst>
              <a:ext uri="{FF2B5EF4-FFF2-40B4-BE49-F238E27FC236}">
                <a16:creationId xmlns:a16="http://schemas.microsoft.com/office/drawing/2014/main" id="{9AEA87B1-C0F6-85EC-101A-A7B0971591CA}"/>
              </a:ext>
            </a:extLst>
          </p:cNvPr>
          <p:cNvSpPr>
            <a:spLocks noGrp="1"/>
          </p:cNvSpPr>
          <p:nvPr>
            <p:ph type="ftr" sz="quarter" idx="10"/>
          </p:nvPr>
        </p:nvSpPr>
        <p:spPr/>
        <p:txBody>
          <a:bodyPr/>
          <a:lstStyle/>
          <a:p>
            <a:r>
              <a:rPr lang="en-GB"/>
              <a:t>Department of Computer Science – Ahmedur Rahman Shovon</a:t>
            </a:r>
          </a:p>
        </p:txBody>
      </p:sp>
      <p:grpSp>
        <p:nvGrpSpPr>
          <p:cNvPr id="14" name="Group 13">
            <a:extLst>
              <a:ext uri="{FF2B5EF4-FFF2-40B4-BE49-F238E27FC236}">
                <a16:creationId xmlns:a16="http://schemas.microsoft.com/office/drawing/2014/main" id="{94DCD0B6-6D43-0C58-FE9F-3D793443FF39}"/>
              </a:ext>
            </a:extLst>
          </p:cNvPr>
          <p:cNvGrpSpPr/>
          <p:nvPr/>
        </p:nvGrpSpPr>
        <p:grpSpPr>
          <a:xfrm>
            <a:off x="2824740" y="3818185"/>
            <a:ext cx="7149495" cy="388226"/>
            <a:chOff x="2470954" y="4181042"/>
            <a:chExt cx="7149495" cy="388226"/>
          </a:xfrm>
        </p:grpSpPr>
        <p:sp>
          <p:nvSpPr>
            <p:cNvPr id="15" name="TextBox 2">
              <a:extLst>
                <a:ext uri="{FF2B5EF4-FFF2-40B4-BE49-F238E27FC236}">
                  <a16:creationId xmlns:a16="http://schemas.microsoft.com/office/drawing/2014/main" id="{368BE699-90DB-626C-F643-C085EB2FE9E5}"/>
                </a:ext>
              </a:extLst>
            </p:cNvPr>
            <p:cNvSpPr txBox="1"/>
            <p:nvPr/>
          </p:nvSpPr>
          <p:spPr>
            <a:xfrm>
              <a:off x="2470954" y="4181042"/>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8.9x</a:t>
              </a:r>
            </a:p>
          </p:txBody>
        </p:sp>
        <p:sp>
          <p:nvSpPr>
            <p:cNvPr id="16" name="TextBox 3">
              <a:extLst>
                <a:ext uri="{FF2B5EF4-FFF2-40B4-BE49-F238E27FC236}">
                  <a16:creationId xmlns:a16="http://schemas.microsoft.com/office/drawing/2014/main" id="{6536492D-3971-EA94-3C42-318F47636274}"/>
                </a:ext>
              </a:extLst>
            </p:cNvPr>
            <p:cNvSpPr txBox="1"/>
            <p:nvPr/>
          </p:nvSpPr>
          <p:spPr>
            <a:xfrm>
              <a:off x="5521914" y="4181042"/>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34.1x</a:t>
              </a:r>
            </a:p>
          </p:txBody>
        </p:sp>
        <p:sp>
          <p:nvSpPr>
            <p:cNvPr id="17" name="TextBox 4">
              <a:extLst>
                <a:ext uri="{FF2B5EF4-FFF2-40B4-BE49-F238E27FC236}">
                  <a16:creationId xmlns:a16="http://schemas.microsoft.com/office/drawing/2014/main" id="{6A3B6E5D-B31F-6D8E-5CE1-3EABDE318D19}"/>
                </a:ext>
              </a:extLst>
            </p:cNvPr>
            <p:cNvSpPr txBox="1"/>
            <p:nvPr/>
          </p:nvSpPr>
          <p:spPr>
            <a:xfrm>
              <a:off x="4012711" y="4199936"/>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52.2x</a:t>
              </a:r>
            </a:p>
          </p:txBody>
        </p:sp>
        <p:sp>
          <p:nvSpPr>
            <p:cNvPr id="18" name="TextBox 5">
              <a:extLst>
                <a:ext uri="{FF2B5EF4-FFF2-40B4-BE49-F238E27FC236}">
                  <a16:creationId xmlns:a16="http://schemas.microsoft.com/office/drawing/2014/main" id="{FDEB1979-AF1C-E06E-7987-98D7D1508A17}"/>
                </a:ext>
              </a:extLst>
            </p:cNvPr>
            <p:cNvSpPr txBox="1"/>
            <p:nvPr/>
          </p:nvSpPr>
          <p:spPr>
            <a:xfrm>
              <a:off x="7031117" y="4199936"/>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52.4x</a:t>
              </a:r>
            </a:p>
          </p:txBody>
        </p:sp>
        <p:sp>
          <p:nvSpPr>
            <p:cNvPr id="19" name="TextBox 6">
              <a:extLst>
                <a:ext uri="{FF2B5EF4-FFF2-40B4-BE49-F238E27FC236}">
                  <a16:creationId xmlns:a16="http://schemas.microsoft.com/office/drawing/2014/main" id="{CB656878-90FB-6BFF-44C6-F156BFEF20BD}"/>
                </a:ext>
              </a:extLst>
            </p:cNvPr>
            <p:cNvSpPr txBox="1"/>
            <p:nvPr/>
          </p:nvSpPr>
          <p:spPr>
            <a:xfrm>
              <a:off x="8537377" y="4199936"/>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   7.1x</a:t>
              </a:r>
            </a:p>
          </p:txBody>
        </p:sp>
      </p:grpSp>
      <p:sp>
        <p:nvSpPr>
          <p:cNvPr id="2" name="TextBox 1">
            <a:extLst>
              <a:ext uri="{FF2B5EF4-FFF2-40B4-BE49-F238E27FC236}">
                <a16:creationId xmlns:a16="http://schemas.microsoft.com/office/drawing/2014/main" id="{BA3C5F2A-2F0A-49C9-8276-4ADFC3B167D7}"/>
              </a:ext>
            </a:extLst>
          </p:cNvPr>
          <p:cNvSpPr txBox="1"/>
          <p:nvPr/>
        </p:nvSpPr>
        <p:spPr>
          <a:xfrm>
            <a:off x="694871" y="6044415"/>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 R. Shovon, L. R. Dyken, O. Green, T. Gilray and S. Kumar, "Accelerating Datalog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panose="020F0502020204030204" pitchFamily="34" charset="0"/>
            </a:endParaRPr>
          </a:p>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spTree>
    <p:extLst>
      <p:ext uri="{BB962C8B-B14F-4D97-AF65-F5344CB8AC3E}">
        <p14:creationId xmlns:p14="http://schemas.microsoft.com/office/powerpoint/2010/main" val="4203416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ormAutofit/>
          </a:bodyPr>
          <a:lstStyle/>
          <a:p>
            <a:r>
              <a:rPr lang="en-US">
                <a:latin typeface="Proxima Nova Rg"/>
              </a:rPr>
              <a:t>Performance Comparision: Transitive Closure</a:t>
            </a:r>
            <a:endParaRPr lang="en-US"/>
          </a:p>
        </p:txBody>
      </p:sp>
      <p:sp>
        <p:nvSpPr>
          <p:cNvPr id="4" name="Slide Number Placeholder 3">
            <a:extLst>
              <a:ext uri="{FF2B5EF4-FFF2-40B4-BE49-F238E27FC236}">
                <a16:creationId xmlns:a16="http://schemas.microsoft.com/office/drawing/2014/main" id="{74699B3B-3FA9-9C8D-2F37-BAE4957C8936}"/>
              </a:ext>
            </a:extLst>
          </p:cNvPr>
          <p:cNvSpPr>
            <a:spLocks noGrp="1"/>
          </p:cNvSpPr>
          <p:nvPr>
            <p:ph type="sldNum" sz="quarter" idx="4"/>
          </p:nvPr>
        </p:nvSpPr>
        <p:spPr/>
        <p:txBody>
          <a:bodyPr/>
          <a:lstStyle/>
          <a:p>
            <a:fld id="{54797FC3-DC33-DA47-95F6-F7EB925D69E8}" type="slidenum">
              <a:rPr lang="en-US" smtClean="0"/>
              <a:pPr/>
              <a:t>58</a:t>
            </a:fld>
            <a:endParaRPr lang="en-US"/>
          </a:p>
        </p:txBody>
      </p:sp>
      <p:sp>
        <p:nvSpPr>
          <p:cNvPr id="5" name="Footer Placeholder 4">
            <a:extLst>
              <a:ext uri="{FF2B5EF4-FFF2-40B4-BE49-F238E27FC236}">
                <a16:creationId xmlns:a16="http://schemas.microsoft.com/office/drawing/2014/main" id="{9AEA87B1-C0F6-85EC-101A-A7B0971591CA}"/>
              </a:ext>
            </a:extLst>
          </p:cNvPr>
          <p:cNvSpPr>
            <a:spLocks noGrp="1"/>
          </p:cNvSpPr>
          <p:nvPr>
            <p:ph type="ftr" sz="quarter" idx="10"/>
          </p:nvPr>
        </p:nvSpPr>
        <p:spPr/>
        <p:txBody>
          <a:bodyPr/>
          <a:lstStyle/>
          <a:p>
            <a:r>
              <a:rPr lang="en-GB"/>
              <a:t>Department of Computer Science – Ahmedur Rahman Shovon</a:t>
            </a:r>
          </a:p>
        </p:txBody>
      </p:sp>
      <p:pic>
        <p:nvPicPr>
          <p:cNvPr id="8" name="Picture 8" descr="Chart, bar chart&#10;&#10;Description automatically generated">
            <a:extLst>
              <a:ext uri="{FF2B5EF4-FFF2-40B4-BE49-F238E27FC236}">
                <a16:creationId xmlns:a16="http://schemas.microsoft.com/office/drawing/2014/main" id="{04229BCB-A230-1CF5-EB08-9A56553207B4}"/>
              </a:ext>
            </a:extLst>
          </p:cNvPr>
          <p:cNvPicPr>
            <a:picLocks noGrp="1" noChangeAspect="1"/>
          </p:cNvPicPr>
          <p:nvPr>
            <p:ph idx="1"/>
          </p:nvPr>
        </p:nvPicPr>
        <p:blipFill>
          <a:blip r:embed="rId2"/>
          <a:stretch>
            <a:fillRect/>
          </a:stretch>
        </p:blipFill>
        <p:spPr>
          <a:xfrm>
            <a:off x="1719265" y="1659164"/>
            <a:ext cx="8753475" cy="4324350"/>
          </a:xfrm>
        </p:spPr>
      </p:pic>
      <p:grpSp>
        <p:nvGrpSpPr>
          <p:cNvPr id="16" name="Group 15">
            <a:extLst>
              <a:ext uri="{FF2B5EF4-FFF2-40B4-BE49-F238E27FC236}">
                <a16:creationId xmlns:a16="http://schemas.microsoft.com/office/drawing/2014/main" id="{13AE6B68-6C6B-216A-4A76-15089F5FBFA9}"/>
              </a:ext>
            </a:extLst>
          </p:cNvPr>
          <p:cNvGrpSpPr/>
          <p:nvPr/>
        </p:nvGrpSpPr>
        <p:grpSpPr>
          <a:xfrm>
            <a:off x="2792930" y="3905530"/>
            <a:ext cx="7199162" cy="380295"/>
            <a:chOff x="2439144" y="3324959"/>
            <a:chExt cx="7199162" cy="380295"/>
          </a:xfrm>
        </p:grpSpPr>
        <p:sp>
          <p:nvSpPr>
            <p:cNvPr id="10" name="TextBox 9">
              <a:extLst>
                <a:ext uri="{FF2B5EF4-FFF2-40B4-BE49-F238E27FC236}">
                  <a16:creationId xmlns:a16="http://schemas.microsoft.com/office/drawing/2014/main" id="{2CFD6E18-EA2F-8B66-1C28-BDCB74AE7189}"/>
                </a:ext>
              </a:extLst>
            </p:cNvPr>
            <p:cNvSpPr txBox="1"/>
            <p:nvPr/>
          </p:nvSpPr>
          <p:spPr>
            <a:xfrm>
              <a:off x="2439144" y="3334784"/>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71.3x</a:t>
              </a:r>
            </a:p>
          </p:txBody>
        </p:sp>
        <p:sp>
          <p:nvSpPr>
            <p:cNvPr id="11" name="TextBox 10">
              <a:extLst>
                <a:ext uri="{FF2B5EF4-FFF2-40B4-BE49-F238E27FC236}">
                  <a16:creationId xmlns:a16="http://schemas.microsoft.com/office/drawing/2014/main" id="{E116964F-6696-8352-75A4-2B4E42C1FC43}"/>
                </a:ext>
              </a:extLst>
            </p:cNvPr>
            <p:cNvSpPr txBox="1"/>
            <p:nvPr/>
          </p:nvSpPr>
          <p:spPr>
            <a:xfrm>
              <a:off x="4935624" y="3335922"/>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40.4x</a:t>
              </a:r>
            </a:p>
          </p:txBody>
        </p:sp>
        <p:sp>
          <p:nvSpPr>
            <p:cNvPr id="12" name="TextBox 11">
              <a:extLst>
                <a:ext uri="{FF2B5EF4-FFF2-40B4-BE49-F238E27FC236}">
                  <a16:creationId xmlns:a16="http://schemas.microsoft.com/office/drawing/2014/main" id="{8C991AF6-BAB3-EDC1-9154-9D2E552756D7}"/>
                </a:ext>
              </a:extLst>
            </p:cNvPr>
            <p:cNvSpPr txBox="1"/>
            <p:nvPr/>
          </p:nvSpPr>
          <p:spPr>
            <a:xfrm>
              <a:off x="3698713" y="3333837"/>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43.1x</a:t>
              </a:r>
            </a:p>
          </p:txBody>
        </p:sp>
        <p:sp>
          <p:nvSpPr>
            <p:cNvPr id="13" name="TextBox 12">
              <a:extLst>
                <a:ext uri="{FF2B5EF4-FFF2-40B4-BE49-F238E27FC236}">
                  <a16:creationId xmlns:a16="http://schemas.microsoft.com/office/drawing/2014/main" id="{33006734-161F-2D92-C905-94315429B738}"/>
                </a:ext>
              </a:extLst>
            </p:cNvPr>
            <p:cNvSpPr txBox="1"/>
            <p:nvPr/>
          </p:nvSpPr>
          <p:spPr>
            <a:xfrm>
              <a:off x="6203340" y="3324959"/>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1.5x</a:t>
              </a:r>
            </a:p>
          </p:txBody>
        </p:sp>
        <p:sp>
          <p:nvSpPr>
            <p:cNvPr id="14" name="TextBox 13">
              <a:extLst>
                <a:ext uri="{FF2B5EF4-FFF2-40B4-BE49-F238E27FC236}">
                  <a16:creationId xmlns:a16="http://schemas.microsoft.com/office/drawing/2014/main" id="{38DE60C1-8F63-6AED-ED73-F965923084A1}"/>
                </a:ext>
              </a:extLst>
            </p:cNvPr>
            <p:cNvSpPr txBox="1"/>
            <p:nvPr/>
          </p:nvSpPr>
          <p:spPr>
            <a:xfrm>
              <a:off x="7366314" y="3324959"/>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   1.2x</a:t>
              </a:r>
            </a:p>
          </p:txBody>
        </p:sp>
        <p:sp>
          <p:nvSpPr>
            <p:cNvPr id="15" name="TextBox 14">
              <a:extLst>
                <a:ext uri="{FF2B5EF4-FFF2-40B4-BE49-F238E27FC236}">
                  <a16:creationId xmlns:a16="http://schemas.microsoft.com/office/drawing/2014/main" id="{C5A2B82F-0B64-C79B-37F1-7CD2568BA604}"/>
                </a:ext>
              </a:extLst>
            </p:cNvPr>
            <p:cNvSpPr txBox="1"/>
            <p:nvPr/>
          </p:nvSpPr>
          <p:spPr>
            <a:xfrm>
              <a:off x="8555234" y="3331149"/>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   0.9x</a:t>
              </a:r>
            </a:p>
          </p:txBody>
        </p:sp>
      </p:grpSp>
      <p:sp>
        <p:nvSpPr>
          <p:cNvPr id="6" name="TextBox 5">
            <a:extLst>
              <a:ext uri="{FF2B5EF4-FFF2-40B4-BE49-F238E27FC236}">
                <a16:creationId xmlns:a16="http://schemas.microsoft.com/office/drawing/2014/main" id="{2609AB06-727E-BB08-2B7F-D446F775E3D8}"/>
              </a:ext>
            </a:extLst>
          </p:cNvPr>
          <p:cNvSpPr txBox="1"/>
          <p:nvPr/>
        </p:nvSpPr>
        <p:spPr>
          <a:xfrm>
            <a:off x="694871" y="6044415"/>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 R. Shovon, L. R. Dyken, O. Green, T. Gilray and S. Kumar, "Accelerating Datalog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panose="020F0502020204030204" pitchFamily="34" charset="0"/>
            </a:endParaRPr>
          </a:p>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spTree>
    <p:extLst>
      <p:ext uri="{BB962C8B-B14F-4D97-AF65-F5344CB8AC3E}">
        <p14:creationId xmlns:p14="http://schemas.microsoft.com/office/powerpoint/2010/main" val="1593205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err="1">
                <a:latin typeface="Proxima Nova Rg"/>
              </a:rPr>
              <a:t>DataFrame</a:t>
            </a:r>
            <a:r>
              <a:rPr lang="en-US">
                <a:latin typeface="Proxima Nova Rg"/>
              </a:rPr>
              <a:t> Based Datalog Applications</a:t>
            </a:r>
            <a:endParaRPr lang="en-GB">
              <a:latin typeface="Proxima Nova Rg" panose="02000506030000020004" pitchFamily="2" charset="0"/>
            </a:endParaRPr>
          </a:p>
        </p:txBody>
      </p:sp>
      <p:sp>
        <p:nvSpPr>
          <p:cNvPr id="2" name="Slide Number Placeholder 1"/>
          <p:cNvSpPr>
            <a:spLocks noGrp="1"/>
          </p:cNvSpPr>
          <p:nvPr>
            <p:ph type="sldNum" sz="quarter" idx="4"/>
          </p:nvPr>
        </p:nvSpPr>
        <p:spPr/>
        <p:txBody>
          <a:bodyPr/>
          <a:lstStyle/>
          <a:p>
            <a:fld id="{54797FC3-DC33-DA47-95F6-F7EB925D69E8}" type="slidenum">
              <a:rPr lang="en-US" smtClean="0"/>
              <a:pPr/>
              <a:t>59</a:t>
            </a:fld>
            <a:endParaRPr lang="en-US"/>
          </a:p>
        </p:txBody>
      </p:sp>
      <p:sp>
        <p:nvSpPr>
          <p:cNvPr id="4" name="Footer Placeholder 3"/>
          <p:cNvSpPr>
            <a:spLocks noGrp="1"/>
          </p:cNvSpPr>
          <p:nvPr>
            <p:ph type="ftr" sz="quarter" idx="10"/>
          </p:nvPr>
        </p:nvSpPr>
        <p:spPr/>
        <p:txBody>
          <a:bodyPr/>
          <a:lstStyle/>
          <a:p>
            <a:r>
              <a:rPr lang="en-GB"/>
              <a:t>Department of Computer Science – Ahmedur Rahman Shovon</a:t>
            </a:r>
          </a:p>
        </p:txBody>
      </p:sp>
      <p:sp>
        <p:nvSpPr>
          <p:cNvPr id="39" name="Text Placeholder 14">
            <a:extLst>
              <a:ext uri="{FF2B5EF4-FFF2-40B4-BE49-F238E27FC236}">
                <a16:creationId xmlns:a16="http://schemas.microsoft.com/office/drawing/2014/main" id="{E1CE1D63-2EEC-471E-BFC8-2F7121801942}"/>
              </a:ext>
            </a:extLst>
          </p:cNvPr>
          <p:cNvSpPr txBox="1">
            <a:spLocks/>
          </p:cNvSpPr>
          <p:nvPr/>
        </p:nvSpPr>
        <p:spPr>
          <a:xfrm>
            <a:off x="1032933" y="2955208"/>
            <a:ext cx="4629595" cy="247870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800" indent="-228600" algn="l" defTabSz="914400"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3000" indent="-228600" algn="l" defTabSz="914400"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2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4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a:latin typeface="Proxima Nova Rg"/>
              </a:rPr>
              <a:t>Abstract memory management</a:t>
            </a:r>
            <a:endParaRPr lang="en-GB" sz="1600" b="1"/>
          </a:p>
          <a:p>
            <a:pPr marL="0" indent="0">
              <a:lnSpc>
                <a:spcPct val="150000"/>
              </a:lnSpc>
              <a:buNone/>
            </a:pPr>
            <a:r>
              <a:rPr lang="en-GB" sz="1600" b="1">
                <a:latin typeface="Proxima Nova Rg"/>
              </a:rPr>
              <a:t>Abstract thread block configuration</a:t>
            </a:r>
            <a:endParaRPr lang="en-GB" sz="1600" b="1"/>
          </a:p>
          <a:p>
            <a:pPr marL="0" indent="0">
              <a:lnSpc>
                <a:spcPct val="150000"/>
              </a:lnSpc>
              <a:buNone/>
            </a:pPr>
            <a:r>
              <a:rPr lang="en-GB" sz="1600" b="1">
                <a:latin typeface="Proxima Nova Rg"/>
              </a:rPr>
              <a:t>Same API signatures for CPU and GPU</a:t>
            </a:r>
            <a:endParaRPr lang="en-GB" sz="1600" b="1"/>
          </a:p>
          <a:p>
            <a:pPr marL="0" indent="0">
              <a:lnSpc>
                <a:spcPct val="150000"/>
              </a:lnSpc>
              <a:buNone/>
            </a:pPr>
            <a:r>
              <a:rPr lang="en-GB" sz="1600" b="1">
                <a:latin typeface="Proxima Nova Rg"/>
              </a:rPr>
              <a:t>Easy-to-code interface</a:t>
            </a:r>
            <a:endParaRPr lang="en-GB"/>
          </a:p>
          <a:p>
            <a:pPr marL="0" indent="0">
              <a:lnSpc>
                <a:spcPct val="150000"/>
              </a:lnSpc>
              <a:buNone/>
            </a:pPr>
            <a:endParaRPr lang="en-GB" sz="1600" b="1"/>
          </a:p>
        </p:txBody>
      </p:sp>
      <p:sp>
        <p:nvSpPr>
          <p:cNvPr id="40" name="Text Placeholder 15">
            <a:extLst>
              <a:ext uri="{FF2B5EF4-FFF2-40B4-BE49-F238E27FC236}">
                <a16:creationId xmlns:a16="http://schemas.microsoft.com/office/drawing/2014/main" id="{7E09C7DD-AB14-4BC1-822C-9E31580C79A6}"/>
              </a:ext>
            </a:extLst>
          </p:cNvPr>
          <p:cNvSpPr txBox="1">
            <a:spLocks/>
          </p:cNvSpPr>
          <p:nvPr/>
        </p:nvSpPr>
        <p:spPr>
          <a:xfrm>
            <a:off x="536365" y="1883747"/>
            <a:ext cx="5126163" cy="671565"/>
          </a:xfrm>
          <a:prstGeom prst="rect">
            <a:avLst/>
          </a:prstGeom>
          <a:solidFill>
            <a:schemeClr val="accent1"/>
          </a:solidFill>
        </p:spPr>
        <p:txBody>
          <a:bodyPr lIns="503999" tIns="45720" rIns="91440" bIns="45720" anchor="ctr"/>
          <a:lstStyle>
            <a:lvl1pPr marL="228600" indent="-228600" algn="l" defTabSz="914400"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800" indent="-228600" algn="l" defTabSz="914400"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3000" indent="-228600" algn="l" defTabSz="914400"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2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4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solidFill>
                  <a:schemeClr val="bg1"/>
                </a:solidFill>
                <a:latin typeface="Proxima Nova Rg"/>
              </a:rPr>
              <a:t>Advantages</a:t>
            </a:r>
            <a:endParaRPr lang="en-GB" b="1">
              <a:solidFill>
                <a:schemeClr val="bg1"/>
              </a:solidFill>
            </a:endParaRPr>
          </a:p>
        </p:txBody>
      </p:sp>
      <p:sp>
        <p:nvSpPr>
          <p:cNvPr id="41" name="Google Shape;1037;p98">
            <a:extLst>
              <a:ext uri="{FF2B5EF4-FFF2-40B4-BE49-F238E27FC236}">
                <a16:creationId xmlns:a16="http://schemas.microsoft.com/office/drawing/2014/main" id="{2031147A-2755-4911-A082-80F19B6E1B22}"/>
              </a:ext>
            </a:extLst>
          </p:cNvPr>
          <p:cNvSpPr>
            <a:spLocks noChangeAspect="1"/>
          </p:cNvSpPr>
          <p:nvPr/>
        </p:nvSpPr>
        <p:spPr>
          <a:xfrm>
            <a:off x="654893" y="2941791"/>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2" name="Google Shape;1037;p98">
            <a:extLst>
              <a:ext uri="{FF2B5EF4-FFF2-40B4-BE49-F238E27FC236}">
                <a16:creationId xmlns:a16="http://schemas.microsoft.com/office/drawing/2014/main" id="{F64738A0-86CF-43C6-8A60-AB3EAC3C5903}"/>
              </a:ext>
            </a:extLst>
          </p:cNvPr>
          <p:cNvSpPr>
            <a:spLocks noChangeAspect="1"/>
          </p:cNvSpPr>
          <p:nvPr/>
        </p:nvSpPr>
        <p:spPr>
          <a:xfrm>
            <a:off x="654893" y="3428052"/>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3" name="Google Shape;1037;p98">
            <a:extLst>
              <a:ext uri="{FF2B5EF4-FFF2-40B4-BE49-F238E27FC236}">
                <a16:creationId xmlns:a16="http://schemas.microsoft.com/office/drawing/2014/main" id="{BD9E13F5-0FF3-4BC3-B6FD-F74D72D6E27C}"/>
              </a:ext>
            </a:extLst>
          </p:cNvPr>
          <p:cNvSpPr>
            <a:spLocks noChangeAspect="1"/>
          </p:cNvSpPr>
          <p:nvPr/>
        </p:nvSpPr>
        <p:spPr>
          <a:xfrm>
            <a:off x="654893" y="3914313"/>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4" name="Google Shape;1037;p98">
            <a:extLst>
              <a:ext uri="{FF2B5EF4-FFF2-40B4-BE49-F238E27FC236}">
                <a16:creationId xmlns:a16="http://schemas.microsoft.com/office/drawing/2014/main" id="{DCDBA007-8859-4543-898F-81D5C83FF3AF}"/>
              </a:ext>
            </a:extLst>
          </p:cNvPr>
          <p:cNvSpPr>
            <a:spLocks noChangeAspect="1"/>
          </p:cNvSpPr>
          <p:nvPr/>
        </p:nvSpPr>
        <p:spPr>
          <a:xfrm>
            <a:off x="654893" y="4400573"/>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5" name="Google Shape;1037;p98">
            <a:extLst>
              <a:ext uri="{FF2B5EF4-FFF2-40B4-BE49-F238E27FC236}">
                <a16:creationId xmlns:a16="http://schemas.microsoft.com/office/drawing/2014/main" id="{84DA6CAC-8A97-48AE-BFC4-7BD9224EAA64}"/>
              </a:ext>
            </a:extLst>
          </p:cNvPr>
          <p:cNvSpPr>
            <a:spLocks noChangeAspect="1"/>
          </p:cNvSpPr>
          <p:nvPr/>
        </p:nvSpPr>
        <p:spPr>
          <a:xfrm>
            <a:off x="654893" y="2129527"/>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chemeClr val="bg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6" name="Text Placeholder 14">
            <a:extLst>
              <a:ext uri="{FF2B5EF4-FFF2-40B4-BE49-F238E27FC236}">
                <a16:creationId xmlns:a16="http://schemas.microsoft.com/office/drawing/2014/main" id="{F283D8F8-01A2-46C7-8E94-2792E7393B7D}"/>
              </a:ext>
            </a:extLst>
          </p:cNvPr>
          <p:cNvSpPr txBox="1">
            <a:spLocks/>
          </p:cNvSpPr>
          <p:nvPr/>
        </p:nvSpPr>
        <p:spPr>
          <a:xfrm>
            <a:off x="6732147" y="2955210"/>
            <a:ext cx="4629595" cy="247870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800" indent="-228600" algn="l" defTabSz="914400"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3000" indent="-228600" algn="l" defTabSz="914400"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2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4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a:latin typeface="Proxima Nova Rg"/>
              </a:rPr>
              <a:t>No fusing</a:t>
            </a:r>
            <a:endParaRPr lang="en-GB" sz="1600"/>
          </a:p>
          <a:p>
            <a:pPr marL="0" indent="0">
              <a:lnSpc>
                <a:spcPct val="150000"/>
              </a:lnSpc>
              <a:buNone/>
            </a:pPr>
            <a:r>
              <a:rPr lang="en-GB" sz="1600" b="1">
                <a:latin typeface="Proxima Nova Rg"/>
              </a:rPr>
              <a:t>Memory and computation overhead</a:t>
            </a:r>
            <a:endParaRPr lang="en-GB" sz="1600">
              <a:latin typeface="Proxima Nova Rg"/>
            </a:endParaRPr>
          </a:p>
          <a:p>
            <a:pPr marL="0" indent="0">
              <a:lnSpc>
                <a:spcPct val="150000"/>
              </a:lnSpc>
              <a:buNone/>
            </a:pPr>
            <a:r>
              <a:rPr lang="en-GB" sz="1600" b="1">
                <a:latin typeface="Proxima Nova Rg"/>
              </a:rPr>
              <a:t>No consecutive operation</a:t>
            </a:r>
            <a:endParaRPr lang="en-GB" sz="1600" b="1"/>
          </a:p>
          <a:p>
            <a:pPr marL="0" indent="0">
              <a:lnSpc>
                <a:spcPct val="150000"/>
              </a:lnSpc>
              <a:buNone/>
            </a:pPr>
            <a:r>
              <a:rPr lang="en-GB" sz="1600" b="1">
                <a:latin typeface="Proxima Nova Rg"/>
              </a:rPr>
              <a:t>Memory limitation</a:t>
            </a:r>
            <a:endParaRPr lang="en-GB"/>
          </a:p>
        </p:txBody>
      </p:sp>
      <p:sp>
        <p:nvSpPr>
          <p:cNvPr id="47" name="Text Placeholder 15">
            <a:extLst>
              <a:ext uri="{FF2B5EF4-FFF2-40B4-BE49-F238E27FC236}">
                <a16:creationId xmlns:a16="http://schemas.microsoft.com/office/drawing/2014/main" id="{9A66A1A9-FC02-4C66-BD0E-766FBB4ECDB4}"/>
              </a:ext>
            </a:extLst>
          </p:cNvPr>
          <p:cNvSpPr txBox="1">
            <a:spLocks/>
          </p:cNvSpPr>
          <p:nvPr/>
        </p:nvSpPr>
        <p:spPr>
          <a:xfrm>
            <a:off x="6235579" y="1883749"/>
            <a:ext cx="5126163" cy="671565"/>
          </a:xfrm>
          <a:prstGeom prst="rect">
            <a:avLst/>
          </a:prstGeom>
          <a:solidFill>
            <a:schemeClr val="tx2"/>
          </a:solidFill>
        </p:spPr>
        <p:txBody>
          <a:bodyPr lIns="503999" tIns="45720" rIns="91440" bIns="45720" anchor="ctr"/>
          <a:lstStyle>
            <a:lvl1pPr marL="228600" indent="-228600" algn="l" defTabSz="914400"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800" indent="-228600" algn="l" defTabSz="914400"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3000" indent="-228600" algn="l" defTabSz="914400"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2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4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solidFill>
                  <a:schemeClr val="bg1"/>
                </a:solidFill>
                <a:latin typeface="Proxima Nova Rg"/>
              </a:rPr>
              <a:t>Limitations</a:t>
            </a:r>
            <a:endParaRPr lang="en-GB" b="1">
              <a:solidFill>
                <a:schemeClr val="bg1"/>
              </a:solidFill>
            </a:endParaRPr>
          </a:p>
        </p:txBody>
      </p:sp>
      <p:grpSp>
        <p:nvGrpSpPr>
          <p:cNvPr id="48" name="Group 70">
            <a:extLst>
              <a:ext uri="{FF2B5EF4-FFF2-40B4-BE49-F238E27FC236}">
                <a16:creationId xmlns:a16="http://schemas.microsoft.com/office/drawing/2014/main" id="{AE4ED395-21A1-41C9-BD9A-FC13B63D714A}"/>
              </a:ext>
            </a:extLst>
          </p:cNvPr>
          <p:cNvGrpSpPr>
            <a:grpSpLocks noChangeAspect="1"/>
          </p:cNvGrpSpPr>
          <p:nvPr/>
        </p:nvGrpSpPr>
        <p:grpSpPr>
          <a:xfrm>
            <a:off x="6387967" y="2129527"/>
            <a:ext cx="180000" cy="180000"/>
            <a:chOff x="6739003" y="570003"/>
            <a:chExt cx="914400" cy="914400"/>
          </a:xfrm>
        </p:grpSpPr>
        <p:cxnSp>
          <p:nvCxnSpPr>
            <p:cNvPr id="49" name="Straight Connector 71">
              <a:extLst>
                <a:ext uri="{FF2B5EF4-FFF2-40B4-BE49-F238E27FC236}">
                  <a16:creationId xmlns:a16="http://schemas.microsoft.com/office/drawing/2014/main" id="{FE4E7937-EE51-4060-B569-F908E3ADBC96}"/>
                </a:ext>
              </a:extLst>
            </p:cNvPr>
            <p:cNvCxnSpPr/>
            <p:nvPr/>
          </p:nvCxnSpPr>
          <p:spPr>
            <a:xfrm>
              <a:off x="6739003" y="570003"/>
              <a:ext cx="914400" cy="9144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72">
              <a:extLst>
                <a:ext uri="{FF2B5EF4-FFF2-40B4-BE49-F238E27FC236}">
                  <a16:creationId xmlns:a16="http://schemas.microsoft.com/office/drawing/2014/main" id="{F3E68BDD-8E43-4AAD-9BB4-26B972FF616F}"/>
                </a:ext>
              </a:extLst>
            </p:cNvPr>
            <p:cNvCxnSpPr/>
            <p:nvPr/>
          </p:nvCxnSpPr>
          <p:spPr>
            <a:xfrm flipV="1">
              <a:off x="6739003" y="570003"/>
              <a:ext cx="914400" cy="91440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1" name="Group 77">
            <a:extLst>
              <a:ext uri="{FF2B5EF4-FFF2-40B4-BE49-F238E27FC236}">
                <a16:creationId xmlns:a16="http://schemas.microsoft.com/office/drawing/2014/main" id="{9E2461C4-BA8B-4657-9B49-3BC6634C7997}"/>
              </a:ext>
            </a:extLst>
          </p:cNvPr>
          <p:cNvGrpSpPr>
            <a:grpSpLocks noChangeAspect="1"/>
          </p:cNvGrpSpPr>
          <p:nvPr/>
        </p:nvGrpSpPr>
        <p:grpSpPr>
          <a:xfrm>
            <a:off x="6387967" y="2941791"/>
            <a:ext cx="180000" cy="180000"/>
            <a:chOff x="6739003" y="570003"/>
            <a:chExt cx="914400" cy="914400"/>
          </a:xfrm>
        </p:grpSpPr>
        <p:cxnSp>
          <p:nvCxnSpPr>
            <p:cNvPr id="52" name="Straight Connector 78">
              <a:extLst>
                <a:ext uri="{FF2B5EF4-FFF2-40B4-BE49-F238E27FC236}">
                  <a16:creationId xmlns:a16="http://schemas.microsoft.com/office/drawing/2014/main" id="{37328779-1E26-4823-AF17-12EF55D1503C}"/>
                </a:ext>
              </a:extLst>
            </p:cNvPr>
            <p:cNvCxnSpPr/>
            <p:nvPr/>
          </p:nvCxnSpPr>
          <p:spPr>
            <a:xfrm>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79">
              <a:extLst>
                <a:ext uri="{FF2B5EF4-FFF2-40B4-BE49-F238E27FC236}">
                  <a16:creationId xmlns:a16="http://schemas.microsoft.com/office/drawing/2014/main" id="{880A4CFC-D68D-41C9-899F-E08F5B56E9B5}"/>
                </a:ext>
              </a:extLst>
            </p:cNvPr>
            <p:cNvCxnSpPr/>
            <p:nvPr/>
          </p:nvCxnSpPr>
          <p:spPr>
            <a:xfrm flipV="1">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4" name="Group 81">
            <a:extLst>
              <a:ext uri="{FF2B5EF4-FFF2-40B4-BE49-F238E27FC236}">
                <a16:creationId xmlns:a16="http://schemas.microsoft.com/office/drawing/2014/main" id="{7FB00623-6472-4977-BE33-099F8E4FCCA5}"/>
              </a:ext>
            </a:extLst>
          </p:cNvPr>
          <p:cNvGrpSpPr>
            <a:grpSpLocks noChangeAspect="1"/>
          </p:cNvGrpSpPr>
          <p:nvPr/>
        </p:nvGrpSpPr>
        <p:grpSpPr>
          <a:xfrm>
            <a:off x="6387967" y="4400573"/>
            <a:ext cx="180000" cy="180000"/>
            <a:chOff x="6739003" y="570003"/>
            <a:chExt cx="914400" cy="914400"/>
          </a:xfrm>
        </p:grpSpPr>
        <p:cxnSp>
          <p:nvCxnSpPr>
            <p:cNvPr id="55" name="Straight Connector 82">
              <a:extLst>
                <a:ext uri="{FF2B5EF4-FFF2-40B4-BE49-F238E27FC236}">
                  <a16:creationId xmlns:a16="http://schemas.microsoft.com/office/drawing/2014/main" id="{8C543894-0378-4249-BA5F-E43B19AF4A39}"/>
                </a:ext>
              </a:extLst>
            </p:cNvPr>
            <p:cNvCxnSpPr/>
            <p:nvPr/>
          </p:nvCxnSpPr>
          <p:spPr>
            <a:xfrm>
              <a:off x="6739003" y="570003"/>
              <a:ext cx="914400" cy="9144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83">
              <a:extLst>
                <a:ext uri="{FF2B5EF4-FFF2-40B4-BE49-F238E27FC236}">
                  <a16:creationId xmlns:a16="http://schemas.microsoft.com/office/drawing/2014/main" id="{2430860E-0AFA-41CD-9CF3-30C8D82DA15E}"/>
                </a:ext>
              </a:extLst>
            </p:cNvPr>
            <p:cNvCxnSpPr/>
            <p:nvPr/>
          </p:nvCxnSpPr>
          <p:spPr>
            <a:xfrm flipV="1">
              <a:off x="6739003" y="570003"/>
              <a:ext cx="914400" cy="9144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0" name="Group 84">
            <a:extLst>
              <a:ext uri="{FF2B5EF4-FFF2-40B4-BE49-F238E27FC236}">
                <a16:creationId xmlns:a16="http://schemas.microsoft.com/office/drawing/2014/main" id="{D9C00360-BEDE-4F0B-8900-19ABBD34FC10}"/>
              </a:ext>
            </a:extLst>
          </p:cNvPr>
          <p:cNvGrpSpPr>
            <a:grpSpLocks noChangeAspect="1"/>
          </p:cNvGrpSpPr>
          <p:nvPr/>
        </p:nvGrpSpPr>
        <p:grpSpPr>
          <a:xfrm>
            <a:off x="6387967" y="3914313"/>
            <a:ext cx="180000" cy="180000"/>
            <a:chOff x="6739003" y="570003"/>
            <a:chExt cx="914400" cy="914400"/>
          </a:xfrm>
        </p:grpSpPr>
        <p:cxnSp>
          <p:nvCxnSpPr>
            <p:cNvPr id="61" name="Straight Connector 85">
              <a:extLst>
                <a:ext uri="{FF2B5EF4-FFF2-40B4-BE49-F238E27FC236}">
                  <a16:creationId xmlns:a16="http://schemas.microsoft.com/office/drawing/2014/main" id="{FA6C420D-EED6-4CCE-A9B8-88E3F6C321AF}"/>
                </a:ext>
              </a:extLst>
            </p:cNvPr>
            <p:cNvCxnSpPr/>
            <p:nvPr/>
          </p:nvCxnSpPr>
          <p:spPr>
            <a:xfrm>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86">
              <a:extLst>
                <a:ext uri="{FF2B5EF4-FFF2-40B4-BE49-F238E27FC236}">
                  <a16:creationId xmlns:a16="http://schemas.microsoft.com/office/drawing/2014/main" id="{12099B6D-9A5D-4EB5-AEEF-79FA2B7BB9DD}"/>
                </a:ext>
              </a:extLst>
            </p:cNvPr>
            <p:cNvCxnSpPr/>
            <p:nvPr/>
          </p:nvCxnSpPr>
          <p:spPr>
            <a:xfrm flipV="1">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3" name="Group 87">
            <a:extLst>
              <a:ext uri="{FF2B5EF4-FFF2-40B4-BE49-F238E27FC236}">
                <a16:creationId xmlns:a16="http://schemas.microsoft.com/office/drawing/2014/main" id="{812B364F-75FC-4C54-8498-058883B044F4}"/>
              </a:ext>
            </a:extLst>
          </p:cNvPr>
          <p:cNvGrpSpPr>
            <a:grpSpLocks noChangeAspect="1"/>
          </p:cNvGrpSpPr>
          <p:nvPr/>
        </p:nvGrpSpPr>
        <p:grpSpPr>
          <a:xfrm>
            <a:off x="6387967" y="3428052"/>
            <a:ext cx="180000" cy="180000"/>
            <a:chOff x="6739003" y="570003"/>
            <a:chExt cx="914400" cy="914400"/>
          </a:xfrm>
        </p:grpSpPr>
        <p:cxnSp>
          <p:nvCxnSpPr>
            <p:cNvPr id="64" name="Straight Connector 88">
              <a:extLst>
                <a:ext uri="{FF2B5EF4-FFF2-40B4-BE49-F238E27FC236}">
                  <a16:creationId xmlns:a16="http://schemas.microsoft.com/office/drawing/2014/main" id="{B541D79B-D16F-47D3-8416-D75AA211FEC1}"/>
                </a:ext>
              </a:extLst>
            </p:cNvPr>
            <p:cNvCxnSpPr/>
            <p:nvPr/>
          </p:nvCxnSpPr>
          <p:spPr>
            <a:xfrm>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89">
              <a:extLst>
                <a:ext uri="{FF2B5EF4-FFF2-40B4-BE49-F238E27FC236}">
                  <a16:creationId xmlns:a16="http://schemas.microsoft.com/office/drawing/2014/main" id="{A3E5E787-95D0-4195-AD35-463A56EA2EE8}"/>
                </a:ext>
              </a:extLst>
            </p:cNvPr>
            <p:cNvCxnSpPr/>
            <p:nvPr/>
          </p:nvCxnSpPr>
          <p:spPr>
            <a:xfrm flipV="1">
              <a:off x="6739003" y="570003"/>
              <a:ext cx="914400" cy="914400"/>
            </a:xfrm>
            <a:prstGeom prst="line">
              <a:avLst/>
            </a:prstGeom>
            <a:solidFill>
              <a:schemeClr val="tx2"/>
            </a:solidFill>
            <a:ln w="317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EFCD38D9-6729-F2ED-8CA5-F6FD98A0600F}"/>
              </a:ext>
            </a:extLst>
          </p:cNvPr>
          <p:cNvSpPr txBox="1"/>
          <p:nvPr/>
        </p:nvSpPr>
        <p:spPr>
          <a:xfrm>
            <a:off x="658585" y="5944629"/>
            <a:ext cx="10131425"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 R. Shovon, L. R. Dyken, O. Green, T. Gilray and S. Kumar, "Accelerating Datalog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a:endParaRPr>
          </a:p>
          <a:p>
            <a:pPr marL="171450" indent="-171450">
              <a:buFont typeface="Arial"/>
              <a:buChar char="•"/>
            </a:pPr>
            <a:r>
              <a:rPr lang="en-US" sz="800">
                <a:latin typeface="Calibri"/>
                <a:cs typeface="Calibri"/>
              </a:rPr>
              <a:t>Green, O., Du, Z., Patel, S., Xie, Z., Liu, H., &amp; Bader, D. A. (2021, December). Anti-Section Transitive Closure. In 2021 IEEE 28th International Conference on High Performance Computing, Data, and Analytics (</a:t>
            </a:r>
            <a:r>
              <a:rPr lang="en-US" sz="800" err="1">
                <a:latin typeface="Calibri"/>
                <a:cs typeface="Calibri"/>
              </a:rPr>
              <a:t>HiPC</a:t>
            </a:r>
            <a:r>
              <a:rPr lang="en-US" sz="800">
                <a:latin typeface="Calibri"/>
                <a:cs typeface="Calibri"/>
              </a:rPr>
              <a:t>) (pp. 192-201). IEEE.</a:t>
            </a:r>
            <a:endParaRPr lang="en-US">
              <a:cs typeface="Calibri"/>
            </a:endParaRPr>
          </a:p>
          <a:p>
            <a:pPr marL="171450" indent="-171450">
              <a:buFont typeface="Arial"/>
              <a:buChar char="•"/>
            </a:pPr>
            <a:r>
              <a:rPr lang="en-US" sz="800">
                <a:latin typeface="Calibri"/>
                <a:cs typeface="Calibri"/>
              </a:rPr>
              <a:t>Team, R. D. (2018). RAPIDS: Collection of libraries for end to end GPU data science. NVIDIA, Santa Clara, CA, USA. </a:t>
            </a:r>
            <a:r>
              <a:rPr lang="en-US" sz="800">
                <a:latin typeface="Calibri"/>
                <a:cs typeface="Calibri"/>
                <a:hlinkClick r:id="rId3"/>
              </a:rPr>
              <a:t>https://rapids.ai</a:t>
            </a:r>
            <a:r>
              <a:rPr lang="en-US" sz="800">
                <a:latin typeface="Calibri"/>
                <a:cs typeface="Calibri"/>
              </a:rPr>
              <a:t> </a:t>
            </a:r>
            <a:endParaRPr lang="en-US">
              <a:cs typeface="Calibri"/>
            </a:endParaRPr>
          </a:p>
        </p:txBody>
      </p:sp>
    </p:spTree>
    <p:extLst>
      <p:ext uri="{BB962C8B-B14F-4D97-AF65-F5344CB8AC3E}">
        <p14:creationId xmlns:p14="http://schemas.microsoft.com/office/powerpoint/2010/main" val="47965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536361" y="1645669"/>
            <a:ext cx="5327726" cy="4532881"/>
          </a:xfrm>
        </p:spPr>
        <p:txBody>
          <a:bodyPr vert="horz" lIns="0" tIns="0" rIns="0" bIns="0" rtlCol="0" anchor="t">
            <a:normAutofit/>
          </a:bodyPr>
          <a:lstStyle/>
          <a:p>
            <a:r>
              <a:rPr lang="en-US">
                <a:latin typeface="Proxima Nova Rg"/>
              </a:rPr>
              <a:t>Heterogeneous </a:t>
            </a:r>
            <a:endParaRPr lang="en-US">
              <a:solidFill>
                <a:srgbClr val="FF0000"/>
              </a:solidFill>
            </a:endParaRPr>
          </a:p>
          <a:p>
            <a:r>
              <a:rPr lang="en-US">
                <a:solidFill>
                  <a:srgbClr val="FF0000"/>
                </a:solidFill>
                <a:latin typeface="Proxima Nova Rg"/>
              </a:rPr>
              <a:t>22 </a:t>
            </a:r>
            <a:r>
              <a:rPr lang="en-US">
                <a:latin typeface="Proxima Nova Rg"/>
              </a:rPr>
              <a:t>combinations of GPU</a:t>
            </a:r>
            <a:endParaRPr lang="en-US">
              <a:solidFill>
                <a:srgbClr val="FF0000"/>
              </a:solidFill>
            </a:endParaRPr>
          </a:p>
          <a:p>
            <a:r>
              <a:rPr lang="en-US">
                <a:latin typeface="Proxima Nova Rg"/>
              </a:rPr>
              <a:t>Most common: </a:t>
            </a:r>
            <a:r>
              <a:rPr lang="en-US">
                <a:solidFill>
                  <a:srgbClr val="FF0000"/>
                </a:solidFill>
                <a:latin typeface="Proxima Nova Rg"/>
              </a:rPr>
              <a:t>CUDA</a:t>
            </a:r>
            <a:endParaRPr lang="en-US">
              <a:solidFill>
                <a:srgbClr val="FF0000"/>
              </a:solidFill>
            </a:endParaRPr>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1" y="476722"/>
            <a:ext cx="10604061" cy="768545"/>
          </a:xfrm>
        </p:spPr>
        <p:txBody>
          <a:bodyPr>
            <a:normAutofit/>
          </a:bodyPr>
          <a:lstStyle/>
          <a:p>
            <a:r>
              <a:rPr lang="en-US" err="1">
                <a:latin typeface="Proxima Nova Rg"/>
              </a:rPr>
              <a:t>Exascale</a:t>
            </a:r>
            <a:r>
              <a:rPr lang="en-US">
                <a:latin typeface="Proxima Nova Rg"/>
              </a:rPr>
              <a:t> Computing Models</a:t>
            </a:r>
            <a:endParaRPr lang="en-US">
              <a:latin typeface="Proxima Nova Rg" panose="02000506030000020004" pitchFamily="2" charset="0"/>
            </a:endParaRPr>
          </a:p>
        </p:txBody>
      </p:sp>
      <p:sp>
        <p:nvSpPr>
          <p:cNvPr id="5" name="Slide Number Placeholder 4"/>
          <p:cNvSpPr>
            <a:spLocks noGrp="1"/>
          </p:cNvSpPr>
          <p:nvPr>
            <p:ph type="sldNum" sz="quarter" idx="4"/>
          </p:nvPr>
        </p:nvSpPr>
        <p:spPr/>
        <p:txBody>
          <a:bodyPr/>
          <a:lstStyle/>
          <a:p>
            <a:fld id="{54797FC3-DC33-DA47-95F6-F7EB925D69E8}" type="slidenum">
              <a:rPr lang="en-US" smtClean="0"/>
              <a:pPr/>
              <a:t>6</a:t>
            </a:fld>
            <a:endParaRPr lang="en-US"/>
          </a:p>
        </p:txBody>
      </p:sp>
      <p:sp>
        <p:nvSpPr>
          <p:cNvPr id="3" name="Footer Placeholder 2"/>
          <p:cNvSpPr>
            <a:spLocks noGrp="1"/>
          </p:cNvSpPr>
          <p:nvPr>
            <p:ph type="ftr" sz="quarter" idx="10"/>
          </p:nvPr>
        </p:nvSpPr>
        <p:spPr/>
        <p:txBody>
          <a:bodyPr/>
          <a:lstStyle/>
          <a:p>
            <a:r>
              <a:rPr lang="en-GB"/>
              <a:t>Department of Computer Science – Ahmedur Rahman Shovon</a:t>
            </a:r>
          </a:p>
        </p:txBody>
      </p:sp>
      <p:pic>
        <p:nvPicPr>
          <p:cNvPr id="6" name="Picture 6" descr="Chart, bar chart&#10;&#10;Description automatically generated">
            <a:extLst>
              <a:ext uri="{FF2B5EF4-FFF2-40B4-BE49-F238E27FC236}">
                <a16:creationId xmlns:a16="http://schemas.microsoft.com/office/drawing/2014/main" id="{272D81B8-EBB1-DE0D-79AD-A1E454BCA7D1}"/>
              </a:ext>
            </a:extLst>
          </p:cNvPr>
          <p:cNvPicPr>
            <a:picLocks noChangeAspect="1"/>
          </p:cNvPicPr>
          <p:nvPr/>
        </p:nvPicPr>
        <p:blipFill>
          <a:blip r:embed="rId2"/>
          <a:stretch>
            <a:fillRect/>
          </a:stretch>
        </p:blipFill>
        <p:spPr>
          <a:xfrm>
            <a:off x="5760835" y="1316590"/>
            <a:ext cx="6184760" cy="4740856"/>
          </a:xfrm>
          <a:prstGeom prst="rect">
            <a:avLst/>
          </a:prstGeom>
        </p:spPr>
      </p:pic>
      <p:sp>
        <p:nvSpPr>
          <p:cNvPr id="7" name="TextBox 6">
            <a:extLst>
              <a:ext uri="{FF2B5EF4-FFF2-40B4-BE49-F238E27FC236}">
                <a16:creationId xmlns:a16="http://schemas.microsoft.com/office/drawing/2014/main" id="{9FDFD131-3A64-F66F-6930-11AD997276C5}"/>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Evans, T. M., Siegel, A., Draeger, E. W., </a:t>
            </a:r>
            <a:r>
              <a:rPr lang="en-US" sz="800" err="1">
                <a:latin typeface="Calibri"/>
                <a:cs typeface="Calibri"/>
              </a:rPr>
              <a:t>Deslippe</a:t>
            </a:r>
            <a:r>
              <a:rPr lang="en-US" sz="800">
                <a:latin typeface="Calibri"/>
                <a:cs typeface="Calibri"/>
              </a:rPr>
              <a:t>, J., Francois, M. M., Germann, T. C., ... &amp; Martin, D. F. (2022). A survey of software implementations used by application codes in the </a:t>
            </a:r>
            <a:r>
              <a:rPr lang="en-US" sz="800" err="1">
                <a:latin typeface="Calibri"/>
                <a:cs typeface="Calibri"/>
              </a:rPr>
              <a:t>Exascale</a:t>
            </a:r>
            <a:r>
              <a:rPr lang="en-US" sz="800">
                <a:latin typeface="Calibri"/>
                <a:cs typeface="Calibri"/>
              </a:rPr>
              <a:t> Computing Project. The International Journal of High Performance Computing Applications, 36(1), 5-12.</a:t>
            </a:r>
          </a:p>
        </p:txBody>
      </p:sp>
    </p:spTree>
    <p:extLst>
      <p:ext uri="{BB962C8B-B14F-4D97-AF65-F5344CB8AC3E}">
        <p14:creationId xmlns:p14="http://schemas.microsoft.com/office/powerpoint/2010/main" val="2972339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76F4B-4DF0-5E67-0BCE-3EF08740D821}"/>
              </a:ext>
            </a:extLst>
          </p:cNvPr>
          <p:cNvSpPr>
            <a:spLocks noGrp="1"/>
          </p:cNvSpPr>
          <p:nvPr>
            <p:ph type="title"/>
          </p:nvPr>
        </p:nvSpPr>
        <p:spPr>
          <a:xfrm>
            <a:off x="536364" y="476722"/>
            <a:ext cx="10636465" cy="768545"/>
          </a:xfrm>
        </p:spPr>
        <p:txBody>
          <a:bodyPr anchor="ctr">
            <a:normAutofit/>
          </a:bodyPr>
          <a:lstStyle/>
          <a:p>
            <a:r>
              <a:rPr lang="en-US"/>
              <a:t>CUDA Advantages over </a:t>
            </a:r>
            <a:r>
              <a:rPr lang="en-US" err="1"/>
              <a:t>Dataframe</a:t>
            </a:r>
          </a:p>
        </p:txBody>
      </p:sp>
      <p:sp>
        <p:nvSpPr>
          <p:cNvPr id="4" name="Slide Number Placeholder 3">
            <a:extLst>
              <a:ext uri="{FF2B5EF4-FFF2-40B4-BE49-F238E27FC236}">
                <a16:creationId xmlns:a16="http://schemas.microsoft.com/office/drawing/2014/main" id="{E540FCAD-54DF-267D-23BB-BBEEF016D441}"/>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60</a:t>
            </a:fld>
            <a:endParaRPr lang="en-US"/>
          </a:p>
        </p:txBody>
      </p:sp>
      <p:sp>
        <p:nvSpPr>
          <p:cNvPr id="5" name="Footer Placeholder 4">
            <a:extLst>
              <a:ext uri="{FF2B5EF4-FFF2-40B4-BE49-F238E27FC236}">
                <a16:creationId xmlns:a16="http://schemas.microsoft.com/office/drawing/2014/main" id="{BB77039A-2213-2CCD-73AD-D98B2E710963}"/>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11" name="Content Placeholder 1">
            <a:extLst>
              <a:ext uri="{FF2B5EF4-FFF2-40B4-BE49-F238E27FC236}">
                <a16:creationId xmlns:a16="http://schemas.microsoft.com/office/drawing/2014/main" id="{AA4E91FB-A39F-AD89-585E-F6BB959FA49B}"/>
              </a:ext>
            </a:extLst>
          </p:cNvPr>
          <p:cNvGraphicFramePr>
            <a:graphicFrameLocks noGrp="1"/>
          </p:cNvGraphicFramePr>
          <p:nvPr>
            <p:ph idx="1"/>
            <p:extLst>
              <p:ext uri="{D42A27DB-BD31-4B8C-83A1-F6EECF244321}">
                <p14:modId xmlns:p14="http://schemas.microsoft.com/office/powerpoint/2010/main" val="3056597771"/>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
            <a:extLst>
              <a:ext uri="{FF2B5EF4-FFF2-40B4-BE49-F238E27FC236}">
                <a16:creationId xmlns:a16="http://schemas.microsoft.com/office/drawing/2014/main" id="{7DA695E6-47E2-235D-C1C4-5217E7685908}"/>
              </a:ext>
            </a:extLst>
          </p:cNvPr>
          <p:cNvSpPr txBox="1"/>
          <p:nvPr/>
        </p:nvSpPr>
        <p:spPr>
          <a:xfrm>
            <a:off x="647776" y="6020289"/>
            <a:ext cx="10131425"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Jason. Sanders. CUDA by example : an introduction to general-purpose GPU programming. </a:t>
            </a:r>
            <a:r>
              <a:rPr lang="en-US" sz="800" err="1">
                <a:latin typeface="Calibri"/>
                <a:cs typeface="Calibri"/>
              </a:rPr>
              <a:t>AddisonWesley</a:t>
            </a:r>
            <a:r>
              <a:rPr lang="en-US" sz="800">
                <a:latin typeface="Calibri"/>
                <a:cs typeface="Calibri"/>
              </a:rPr>
              <a:t>, Upper Saddle River, NJ, 2011.</a:t>
            </a:r>
            <a:endParaRPr lang="en-US">
              <a:latin typeface="Calibri"/>
              <a:cs typeface="Calibri" panose="020F0502020204030204" pitchFamily="34" charset="0"/>
            </a:endParaRPr>
          </a:p>
          <a:p>
            <a:pPr marL="171450" indent="-171450">
              <a:buFont typeface="Arial"/>
              <a:buChar char="•"/>
            </a:pPr>
            <a:r>
              <a:rPr lang="en-US" sz="800">
                <a:latin typeface="Calibri"/>
                <a:cs typeface="Calibri"/>
              </a:rPr>
              <a:t>John Cheng, Max Grossman, and Ty McKercher. Professional CUDA c programming. John Wiley &amp; Sons, 2014</a:t>
            </a:r>
          </a:p>
        </p:txBody>
      </p:sp>
    </p:spTree>
    <p:extLst>
      <p:ext uri="{BB962C8B-B14F-4D97-AF65-F5344CB8AC3E}">
        <p14:creationId xmlns:p14="http://schemas.microsoft.com/office/powerpoint/2010/main" val="1621231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a:xfrm>
            <a:off x="536361" y="476722"/>
            <a:ext cx="10284468" cy="768545"/>
          </a:xfrm>
        </p:spPr>
        <p:txBody>
          <a:bodyPr anchor="ctr">
            <a:normAutofit/>
          </a:bodyPr>
          <a:lstStyle/>
          <a:p>
            <a:r>
              <a:rPr lang="en-US"/>
              <a:t>Improvement Opportunity for TC</a:t>
            </a:r>
          </a:p>
        </p:txBody>
      </p:sp>
      <p:sp>
        <p:nvSpPr>
          <p:cNvPr id="4" name="Slide Number Placeholder 3">
            <a:extLst>
              <a:ext uri="{FF2B5EF4-FFF2-40B4-BE49-F238E27FC236}">
                <a16:creationId xmlns:a16="http://schemas.microsoft.com/office/drawing/2014/main" id="{74699B3B-3FA9-9C8D-2F37-BAE4957C8936}"/>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61</a:t>
            </a:fld>
            <a:endParaRPr lang="en-US"/>
          </a:p>
        </p:txBody>
      </p:sp>
      <p:sp>
        <p:nvSpPr>
          <p:cNvPr id="5" name="Footer Placeholder 4">
            <a:extLst>
              <a:ext uri="{FF2B5EF4-FFF2-40B4-BE49-F238E27FC236}">
                <a16:creationId xmlns:a16="http://schemas.microsoft.com/office/drawing/2014/main" id="{9AEA87B1-C0F6-85EC-101A-A7B0971591CA}"/>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10" name="Content Placeholder 6">
            <a:extLst>
              <a:ext uri="{FF2B5EF4-FFF2-40B4-BE49-F238E27FC236}">
                <a16:creationId xmlns:a16="http://schemas.microsoft.com/office/drawing/2014/main" id="{EC3209B0-93F9-589D-B771-DD68D79D461A}"/>
              </a:ext>
            </a:extLst>
          </p:cNvPr>
          <p:cNvGraphicFramePr>
            <a:graphicFrameLocks noGrp="1"/>
          </p:cNvGraphicFramePr>
          <p:nvPr>
            <p:ph idx="1"/>
            <p:extLst>
              <p:ext uri="{D42A27DB-BD31-4B8C-83A1-F6EECF244321}">
                <p14:modId xmlns:p14="http://schemas.microsoft.com/office/powerpoint/2010/main" val="2503965404"/>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
            <a:extLst>
              <a:ext uri="{FF2B5EF4-FFF2-40B4-BE49-F238E27FC236}">
                <a16:creationId xmlns:a16="http://schemas.microsoft.com/office/drawing/2014/main" id="{BB0FFB40-8948-EF8F-7EC6-4CD37B63F923}"/>
              </a:ext>
            </a:extLst>
          </p:cNvPr>
          <p:cNvSpPr txBox="1"/>
          <p:nvPr/>
        </p:nvSpPr>
        <p:spPr>
          <a:xfrm>
            <a:off x="694871" y="5976031"/>
            <a:ext cx="10131425"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A. R. Shovon, L. R. Dyken, O. Green, T. Gilray and S. Kumar, "Accelerating Datalog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panose="020F0502020204030204" pitchFamily="34" charset="0"/>
            </a:endParaRPr>
          </a:p>
          <a:p>
            <a:pPr marL="171450" indent="-171450">
              <a:buFont typeface="Arial,Sans-Serif"/>
              <a:buChar char="•"/>
            </a:pPr>
            <a:r>
              <a:rPr lang="en-US" sz="800">
                <a:latin typeface="Arial"/>
                <a:cs typeface="Arial"/>
              </a:rPr>
              <a:t>Green, O., Du, Z., Patel, S., Xie, Z., Liu, H., &amp; Bader, D. A. (2021, December). Anti-Section Transitive Closure. In 2021 IEEE 28th International Conference on High Performance Computing, Data, and Analytics (</a:t>
            </a:r>
            <a:r>
              <a:rPr lang="en-US" sz="800" err="1">
                <a:latin typeface="Arial"/>
                <a:cs typeface="Arial"/>
              </a:rPr>
              <a:t>HiPC</a:t>
            </a:r>
            <a:r>
              <a:rPr lang="en-US" sz="800">
                <a:latin typeface="Arial"/>
                <a:cs typeface="Arial"/>
              </a:rPr>
              <a:t>) (pp. 192-201). IEEE.</a:t>
            </a:r>
          </a:p>
        </p:txBody>
      </p:sp>
    </p:spTree>
    <p:extLst>
      <p:ext uri="{BB962C8B-B14F-4D97-AF65-F5344CB8AC3E}">
        <p14:creationId xmlns:p14="http://schemas.microsoft.com/office/powerpoint/2010/main" val="3399122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smtClean="0"/>
              <a:pPr/>
              <a:t>62</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Exascale</a:t>
            </a:r>
            <a:r>
              <a:rPr lang="en-US">
                <a:solidFill>
                  <a:schemeClr val="tx1"/>
                </a:solidFill>
              </a:rPr>
              <a:t> Computing</a:t>
            </a:r>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Declarative Analytics using Datalog Applications</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Topological Data Analysis for High-Dimensional Data</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Tree>
    <p:extLst>
      <p:ext uri="{BB962C8B-B14F-4D97-AF65-F5344CB8AC3E}">
        <p14:creationId xmlns:p14="http://schemas.microsoft.com/office/powerpoint/2010/main" val="400397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A6F543-E492-3C45-5372-5EB405113BC9}"/>
              </a:ext>
            </a:extLst>
          </p:cNvPr>
          <p:cNvSpPr>
            <a:spLocks noGrp="1"/>
          </p:cNvSpPr>
          <p:nvPr>
            <p:ph type="title"/>
          </p:nvPr>
        </p:nvSpPr>
        <p:spPr>
          <a:xfrm>
            <a:off x="536364" y="476722"/>
            <a:ext cx="10636465" cy="768545"/>
          </a:xfrm>
        </p:spPr>
        <p:txBody>
          <a:bodyPr anchor="ctr">
            <a:normAutofit/>
          </a:bodyPr>
          <a:lstStyle/>
          <a:p>
            <a:r>
              <a:rPr lang="en-US"/>
              <a:t>Topological Data Analysis</a:t>
            </a:r>
          </a:p>
        </p:txBody>
      </p:sp>
      <p:sp>
        <p:nvSpPr>
          <p:cNvPr id="4" name="Slide Number Placeholder 3">
            <a:extLst>
              <a:ext uri="{FF2B5EF4-FFF2-40B4-BE49-F238E27FC236}">
                <a16:creationId xmlns:a16="http://schemas.microsoft.com/office/drawing/2014/main" id="{DB815990-3FF6-BB9C-DDB9-F1C65AC91CEA}"/>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63</a:t>
            </a:fld>
            <a:endParaRPr lang="en-US"/>
          </a:p>
        </p:txBody>
      </p:sp>
      <p:sp>
        <p:nvSpPr>
          <p:cNvPr id="5" name="Footer Placeholder 4">
            <a:extLst>
              <a:ext uri="{FF2B5EF4-FFF2-40B4-BE49-F238E27FC236}">
                <a16:creationId xmlns:a16="http://schemas.microsoft.com/office/drawing/2014/main" id="{6552AA89-0BD6-54B7-327C-EEB56704E904}"/>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9" name="Content Placeholder 1">
            <a:extLst>
              <a:ext uri="{FF2B5EF4-FFF2-40B4-BE49-F238E27FC236}">
                <a16:creationId xmlns:a16="http://schemas.microsoft.com/office/drawing/2014/main" id="{E4D3A0BE-8A89-008E-C478-F8FF0727BAD2}"/>
              </a:ext>
            </a:extLst>
          </p:cNvPr>
          <p:cNvGraphicFramePr>
            <a:graphicFrameLocks noGrp="1"/>
          </p:cNvGraphicFramePr>
          <p:nvPr>
            <p:ph idx="1"/>
            <p:extLst>
              <p:ext uri="{D42A27DB-BD31-4B8C-83A1-F6EECF244321}">
                <p14:modId xmlns:p14="http://schemas.microsoft.com/office/powerpoint/2010/main" val="598593650"/>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75" name="TextBox 1">
            <a:extLst>
              <a:ext uri="{FF2B5EF4-FFF2-40B4-BE49-F238E27FC236}">
                <a16:creationId xmlns:a16="http://schemas.microsoft.com/office/drawing/2014/main" id="{ED70AB73-56D2-CB29-3E76-B9FD8BCB6A51}"/>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M. Rubinov and O. </a:t>
            </a:r>
            <a:r>
              <a:rPr lang="en-US" sz="800" err="1">
                <a:latin typeface="Calibri"/>
                <a:cs typeface="Calibri"/>
              </a:rPr>
              <a:t>Sporns</a:t>
            </a:r>
            <a:r>
              <a:rPr lang="en-US" sz="800">
                <a:latin typeface="Calibri"/>
                <a:cs typeface="Calibri"/>
              </a:rPr>
              <a:t>, “Complex network measures of brain connectivity: uses and interpretations,” Neuroimage, vol. 52, no. 3, pp. 1059–1069, 2010.</a:t>
            </a:r>
          </a:p>
          <a:p>
            <a:pPr marL="171450" indent="-171450">
              <a:buFont typeface="Arial"/>
              <a:buChar char="•"/>
            </a:pPr>
            <a:r>
              <a:rPr lang="en-US" sz="800">
                <a:latin typeface="Calibri"/>
                <a:cs typeface="Calibri"/>
              </a:rPr>
              <a:t>Aktas, M.E., Akbas, E. &amp; </a:t>
            </a:r>
            <a:r>
              <a:rPr lang="en-US" sz="800" err="1">
                <a:latin typeface="Calibri"/>
                <a:cs typeface="Calibri"/>
              </a:rPr>
              <a:t>Fatmaoui</a:t>
            </a:r>
            <a:r>
              <a:rPr lang="en-US" sz="800">
                <a:latin typeface="Calibri"/>
                <a:cs typeface="Calibri"/>
              </a:rPr>
              <a:t>, A.E. Persistence homology of networks: methods and applications. Appl </a:t>
            </a:r>
            <a:r>
              <a:rPr lang="en-US" sz="800" err="1">
                <a:latin typeface="Calibri"/>
                <a:cs typeface="Calibri"/>
              </a:rPr>
              <a:t>Netw</a:t>
            </a:r>
            <a:r>
              <a:rPr lang="en-US" sz="800">
                <a:latin typeface="Calibri"/>
                <a:cs typeface="Calibri"/>
              </a:rPr>
              <a:t> Sci 4, 61 (2019). https://doi.org/10.1007/s41109-019-0179-3</a:t>
            </a:r>
          </a:p>
        </p:txBody>
      </p:sp>
    </p:spTree>
    <p:extLst>
      <p:ext uri="{BB962C8B-B14F-4D97-AF65-F5344CB8AC3E}">
        <p14:creationId xmlns:p14="http://schemas.microsoft.com/office/powerpoint/2010/main" val="106492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lstStyle/>
          <a:p>
            <a:r>
              <a:rPr lang="en-US" sz="3900">
                <a:latin typeface="Proxima Nova Rg"/>
              </a:rPr>
              <a:t>Computing Persistent Homology (Point Cloud)</a:t>
            </a:r>
            <a:endParaRPr lang="en-US" sz="3900" b="0">
              <a:latin typeface="Proxima Nova Rg"/>
            </a:endParaRPr>
          </a:p>
        </p:txBody>
      </p:sp>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
          </p:nvPr>
        </p:nvSpPr>
        <p:spPr/>
        <p:txBody>
          <a:bodyPr/>
          <a:lstStyle/>
          <a:p>
            <a:fld id="{54797FC3-DC33-DA47-95F6-F7EB925D69E8}" type="slidenum">
              <a:rPr lang="en-US" smtClean="0"/>
              <a:pPr/>
              <a:t>64</a:t>
            </a:fld>
            <a:endParaRPr lang="en-US"/>
          </a:p>
        </p:txBody>
      </p:sp>
      <p:sp>
        <p:nvSpPr>
          <p:cNvPr id="5" name="Footer Placeholder 4">
            <a:extLst>
              <a:ext uri="{FF2B5EF4-FFF2-40B4-BE49-F238E27FC236}">
                <a16:creationId xmlns:a16="http://schemas.microsoft.com/office/drawing/2014/main" id="{5CE0D358-A3EC-5D0C-7590-5735B76D029E}"/>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62E16C91-FB54-D9E2-AC70-1DCD59BB05E4}"/>
              </a:ext>
            </a:extLst>
          </p:cNvPr>
          <p:cNvSpPr/>
          <p:nvPr/>
        </p:nvSpPr>
        <p:spPr>
          <a:xfrm>
            <a:off x="3047227" y="1129759"/>
            <a:ext cx="4352853" cy="5247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93925"/>
            <a:ext cx="4774683" cy="2779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CAE2950-401A-2E0F-720A-8C494F732562}"/>
              </a:ext>
            </a:extLst>
          </p:cNvPr>
          <p:cNvSpPr/>
          <p:nvPr/>
        </p:nvSpPr>
        <p:spPr>
          <a:xfrm>
            <a:off x="7306854" y="1125026"/>
            <a:ext cx="4310257" cy="2350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8E4C50-1563-F442-9E6B-A3AEBEE71C98}"/>
              </a:ext>
            </a:extLst>
          </p:cNvPr>
          <p:cNvSpPr/>
          <p:nvPr/>
        </p:nvSpPr>
        <p:spPr>
          <a:xfrm>
            <a:off x="8073586" y="3955310"/>
            <a:ext cx="3519860" cy="1858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F59F4E-E316-993D-BCA9-BD098D5EA437}"/>
              </a:ext>
            </a:extLst>
          </p:cNvPr>
          <p:cNvSpPr/>
          <p:nvPr/>
        </p:nvSpPr>
        <p:spPr>
          <a:xfrm>
            <a:off x="9550258" y="6014130"/>
            <a:ext cx="2379227" cy="169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764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normAutofit/>
          </a:bodyPr>
          <a:lstStyle/>
          <a:p>
            <a:r>
              <a:rPr lang="en-US" sz="3900">
                <a:latin typeface="Proxima Nova Rg"/>
              </a:rPr>
              <a:t>Computing Persistent Homology (Point Cloud)</a:t>
            </a:r>
            <a:endParaRPr lang="en-US" sz="3900"/>
          </a:p>
        </p:txBody>
      </p:sp>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
          </p:nvPr>
        </p:nvSpPr>
        <p:spPr/>
        <p:txBody>
          <a:bodyPr/>
          <a:lstStyle/>
          <a:p>
            <a:fld id="{54797FC3-DC33-DA47-95F6-F7EB925D69E8}" type="slidenum">
              <a:rPr lang="en-US" smtClean="0"/>
              <a:pPr/>
              <a:t>65</a:t>
            </a:fld>
            <a:endParaRPr lang="en-US"/>
          </a:p>
        </p:txBody>
      </p:sp>
      <p:sp>
        <p:nvSpPr>
          <p:cNvPr id="5" name="Footer Placeholder 4">
            <a:extLst>
              <a:ext uri="{FF2B5EF4-FFF2-40B4-BE49-F238E27FC236}">
                <a16:creationId xmlns:a16="http://schemas.microsoft.com/office/drawing/2014/main" id="{5CE0D358-A3EC-5D0C-7590-5735B76D029E}"/>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62E16C91-FB54-D9E2-AC70-1DCD59BB05E4}"/>
              </a:ext>
            </a:extLst>
          </p:cNvPr>
          <p:cNvSpPr/>
          <p:nvPr/>
        </p:nvSpPr>
        <p:spPr>
          <a:xfrm>
            <a:off x="5669744" y="1130623"/>
            <a:ext cx="6104419" cy="2384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18198"/>
            <a:ext cx="5563759" cy="285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2367600-4166-056F-9527-37667FD7D6C5}"/>
              </a:ext>
            </a:extLst>
          </p:cNvPr>
          <p:cNvSpPr/>
          <p:nvPr/>
        </p:nvSpPr>
        <p:spPr>
          <a:xfrm>
            <a:off x="1230266" y="3875716"/>
            <a:ext cx="6104419" cy="2384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29D517-55BB-1D51-0094-32AB00F1D5CF}"/>
              </a:ext>
            </a:extLst>
          </p:cNvPr>
          <p:cNvSpPr/>
          <p:nvPr/>
        </p:nvSpPr>
        <p:spPr>
          <a:xfrm>
            <a:off x="9072713" y="3430822"/>
            <a:ext cx="2469538" cy="2384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67A434-927F-103A-12C4-09DBB7AAC217}"/>
              </a:ext>
            </a:extLst>
          </p:cNvPr>
          <p:cNvSpPr/>
          <p:nvPr/>
        </p:nvSpPr>
        <p:spPr>
          <a:xfrm>
            <a:off x="9616998" y="5986597"/>
            <a:ext cx="2157165" cy="187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551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lstStyle/>
          <a:p>
            <a:r>
              <a:rPr lang="en-US" sz="3900">
                <a:latin typeface="Proxima Nova Rg"/>
              </a:rPr>
              <a:t>Computing Persistent Homology (Point Cloud)</a:t>
            </a:r>
            <a:endParaRPr lang="en-US" sz="3900" b="0">
              <a:latin typeface="Proxima Nova Rg"/>
            </a:endParaRPr>
          </a:p>
        </p:txBody>
      </p:sp>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
          </p:nvPr>
        </p:nvSpPr>
        <p:spPr/>
        <p:txBody>
          <a:bodyPr/>
          <a:lstStyle/>
          <a:p>
            <a:fld id="{54797FC3-DC33-DA47-95F6-F7EB925D69E8}" type="slidenum">
              <a:rPr lang="en-US" smtClean="0"/>
              <a:pPr/>
              <a:t>66</a:t>
            </a:fld>
            <a:endParaRPr lang="en-US"/>
          </a:p>
        </p:txBody>
      </p:sp>
      <p:sp>
        <p:nvSpPr>
          <p:cNvPr id="5" name="Footer Placeholder 4">
            <a:extLst>
              <a:ext uri="{FF2B5EF4-FFF2-40B4-BE49-F238E27FC236}">
                <a16:creationId xmlns:a16="http://schemas.microsoft.com/office/drawing/2014/main" id="{5CE0D358-A3EC-5D0C-7590-5735B76D029E}"/>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62E16C91-FB54-D9E2-AC70-1DCD59BB05E4}"/>
              </a:ext>
            </a:extLst>
          </p:cNvPr>
          <p:cNvSpPr/>
          <p:nvPr/>
        </p:nvSpPr>
        <p:spPr>
          <a:xfrm>
            <a:off x="8663591" y="1130623"/>
            <a:ext cx="3111436" cy="2346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27664"/>
            <a:ext cx="7020778" cy="2840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1E978A4-59D4-FC80-3C20-5F962A411EB8}"/>
              </a:ext>
            </a:extLst>
          </p:cNvPr>
          <p:cNvSpPr/>
          <p:nvPr/>
        </p:nvSpPr>
        <p:spPr>
          <a:xfrm>
            <a:off x="10012472" y="4012969"/>
            <a:ext cx="1577970" cy="1806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3FE6CA-0F61-DA1F-3B4D-779788D8C224}"/>
              </a:ext>
            </a:extLst>
          </p:cNvPr>
          <p:cNvSpPr/>
          <p:nvPr/>
        </p:nvSpPr>
        <p:spPr>
          <a:xfrm>
            <a:off x="10055069" y="5986597"/>
            <a:ext cx="1615834" cy="221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555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lstStyle/>
          <a:p>
            <a:r>
              <a:rPr lang="en-US" sz="3900">
                <a:latin typeface="Proxima Nova Rg"/>
              </a:rPr>
              <a:t>Computing Persistent Homology (Point Cloud)</a:t>
            </a:r>
            <a:endParaRPr lang="en-US" sz="3900" b="0">
              <a:latin typeface="Proxima Nova Rg"/>
            </a:endParaRPr>
          </a:p>
        </p:txBody>
      </p:sp>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
          </p:nvPr>
        </p:nvSpPr>
        <p:spPr/>
        <p:txBody>
          <a:bodyPr/>
          <a:lstStyle/>
          <a:p>
            <a:fld id="{54797FC3-DC33-DA47-95F6-F7EB925D69E8}" type="slidenum">
              <a:rPr lang="en-US" smtClean="0"/>
              <a:pPr/>
              <a:t>67</a:t>
            </a:fld>
            <a:endParaRPr lang="en-US"/>
          </a:p>
        </p:txBody>
      </p:sp>
      <p:sp>
        <p:nvSpPr>
          <p:cNvPr id="5" name="Footer Placeholder 4">
            <a:extLst>
              <a:ext uri="{FF2B5EF4-FFF2-40B4-BE49-F238E27FC236}">
                <a16:creationId xmlns:a16="http://schemas.microsoft.com/office/drawing/2014/main" id="{5CE0D358-A3EC-5D0C-7590-5735B76D029E}"/>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62E16C91-FB54-D9E2-AC70-1DCD59BB05E4}"/>
              </a:ext>
            </a:extLst>
          </p:cNvPr>
          <p:cNvSpPr/>
          <p:nvPr/>
        </p:nvSpPr>
        <p:spPr>
          <a:xfrm>
            <a:off x="10220721" y="4828352"/>
            <a:ext cx="1435983" cy="939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46596"/>
            <a:ext cx="7068108" cy="282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0560572-DEF6-D732-44E7-7C45976F52DB}"/>
              </a:ext>
            </a:extLst>
          </p:cNvPr>
          <p:cNvSpPr/>
          <p:nvPr/>
        </p:nvSpPr>
        <p:spPr>
          <a:xfrm>
            <a:off x="10561491" y="5940587"/>
            <a:ext cx="1435983" cy="257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257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lstStyle/>
          <a:p>
            <a:r>
              <a:rPr lang="en-US" sz="3900">
                <a:latin typeface="Proxima Nova Rg"/>
              </a:rPr>
              <a:t>Computing Persistent Homology (Point Cloud)</a:t>
            </a:r>
            <a:endParaRPr lang="en-US" sz="3900" b="0">
              <a:latin typeface="Proxima Nova Rg"/>
            </a:endParaRPr>
          </a:p>
        </p:txBody>
      </p:sp>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
          </p:nvPr>
        </p:nvSpPr>
        <p:spPr/>
        <p:txBody>
          <a:bodyPr/>
          <a:lstStyle/>
          <a:p>
            <a:fld id="{54797FC3-DC33-DA47-95F6-F7EB925D69E8}" type="slidenum">
              <a:rPr lang="en-US" smtClean="0"/>
              <a:pPr/>
              <a:t>68</a:t>
            </a:fld>
            <a:endParaRPr lang="en-US"/>
          </a:p>
        </p:txBody>
      </p:sp>
      <p:sp>
        <p:nvSpPr>
          <p:cNvPr id="5" name="Footer Placeholder 4">
            <a:extLst>
              <a:ext uri="{FF2B5EF4-FFF2-40B4-BE49-F238E27FC236}">
                <a16:creationId xmlns:a16="http://schemas.microsoft.com/office/drawing/2014/main" id="{5CE0D358-A3EC-5D0C-7590-5735B76D029E}"/>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62E16C91-FB54-D9E2-AC70-1DCD59BB05E4}"/>
              </a:ext>
            </a:extLst>
          </p:cNvPr>
          <p:cNvSpPr/>
          <p:nvPr/>
        </p:nvSpPr>
        <p:spPr>
          <a:xfrm>
            <a:off x="10783938" y="4269868"/>
            <a:ext cx="991089" cy="1497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3654506" y="3540998"/>
            <a:ext cx="3741513" cy="2832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4D3726-808C-CC00-CAAE-30BFF10523F8}"/>
              </a:ext>
            </a:extLst>
          </p:cNvPr>
          <p:cNvSpPr/>
          <p:nvPr/>
        </p:nvSpPr>
        <p:spPr>
          <a:xfrm>
            <a:off x="11086845" y="5992649"/>
            <a:ext cx="621921" cy="229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20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lstStyle/>
          <a:p>
            <a:r>
              <a:rPr lang="en-US" sz="3900">
                <a:latin typeface="Proxima Nova Rg"/>
              </a:rPr>
              <a:t>Computing Persistent Homology (Point Cloud)</a:t>
            </a:r>
            <a:endParaRPr lang="en-US" sz="3900" b="0">
              <a:latin typeface="Proxima Nova Rg"/>
            </a:endParaRPr>
          </a:p>
        </p:txBody>
      </p:sp>
      <p:sp>
        <p:nvSpPr>
          <p:cNvPr id="4" name="Slide Number Placeholder 3">
            <a:extLst>
              <a:ext uri="{FF2B5EF4-FFF2-40B4-BE49-F238E27FC236}">
                <a16:creationId xmlns:a16="http://schemas.microsoft.com/office/drawing/2014/main" id="{8324B11D-0048-B8FE-706F-E23EB2723782}"/>
              </a:ext>
            </a:extLst>
          </p:cNvPr>
          <p:cNvSpPr>
            <a:spLocks noGrp="1"/>
          </p:cNvSpPr>
          <p:nvPr>
            <p:ph type="sldNum" sz="quarter" idx="4"/>
          </p:nvPr>
        </p:nvSpPr>
        <p:spPr/>
        <p:txBody>
          <a:bodyPr/>
          <a:lstStyle/>
          <a:p>
            <a:fld id="{54797FC3-DC33-DA47-95F6-F7EB925D69E8}" type="slidenum">
              <a:rPr lang="en-US" smtClean="0"/>
              <a:pPr/>
              <a:t>69</a:t>
            </a:fld>
            <a:endParaRPr lang="en-US"/>
          </a:p>
        </p:txBody>
      </p:sp>
      <p:sp>
        <p:nvSpPr>
          <p:cNvPr id="5" name="Footer Placeholder 4">
            <a:extLst>
              <a:ext uri="{FF2B5EF4-FFF2-40B4-BE49-F238E27FC236}">
                <a16:creationId xmlns:a16="http://schemas.microsoft.com/office/drawing/2014/main" id="{5CE0D358-A3EC-5D0C-7590-5735B76D029E}"/>
              </a:ext>
            </a:extLst>
          </p:cNvPr>
          <p:cNvSpPr>
            <a:spLocks noGrp="1"/>
          </p:cNvSpPr>
          <p:nvPr>
            <p:ph type="ftr" sz="quarter" idx="10"/>
          </p:nvPr>
        </p:nvSpPr>
        <p:spPr/>
        <p:txBody>
          <a:bodyPr/>
          <a:lstStyle/>
          <a:p>
            <a:r>
              <a:rPr lang="en-GB"/>
              <a:t>Department of Computer Science – Ahmedur Rahman Shovon</a:t>
            </a:r>
          </a:p>
        </p:txBody>
      </p:sp>
    </p:spTree>
    <p:extLst>
      <p:ext uri="{BB962C8B-B14F-4D97-AF65-F5344CB8AC3E}">
        <p14:creationId xmlns:p14="http://schemas.microsoft.com/office/powerpoint/2010/main" val="207507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536361" y="1645669"/>
            <a:ext cx="5569896" cy="4527152"/>
          </a:xfrm>
        </p:spPr>
        <p:txBody>
          <a:bodyPr vert="horz" lIns="0" tIns="0" rIns="0" bIns="0" rtlCol="0" anchor="t">
            <a:normAutofit/>
          </a:bodyPr>
          <a:lstStyle/>
          <a:p>
            <a:pPr marL="227965" indent="-227965"/>
            <a:r>
              <a:rPr lang="en-US">
                <a:latin typeface="Proxima Nova Rg"/>
              </a:rPr>
              <a:t>General Purpose computing using GPU</a:t>
            </a:r>
            <a:endParaRPr lang="en-US"/>
          </a:p>
          <a:p>
            <a:pPr marL="227965" indent="-227965"/>
            <a:r>
              <a:rPr lang="en-US">
                <a:latin typeface="Proxima Nova Rg"/>
              </a:rPr>
              <a:t>Influenced the High-Performance Computing (HPC) paradigms</a:t>
            </a:r>
          </a:p>
          <a:p>
            <a:pPr marL="227965" indent="-227965"/>
            <a:r>
              <a:rPr lang="en-US">
                <a:latin typeface="Proxima Nova Rg"/>
              </a:rPr>
              <a:t>Offers </a:t>
            </a:r>
            <a:r>
              <a:rPr lang="en-US">
                <a:solidFill>
                  <a:srgbClr val="FF0000"/>
                </a:solidFill>
                <a:latin typeface="Proxima Nova Rg"/>
              </a:rPr>
              <a:t>thousands </a:t>
            </a:r>
            <a:r>
              <a:rPr lang="en-US">
                <a:latin typeface="Proxima Nova Rg"/>
              </a:rPr>
              <a:t>of cores</a:t>
            </a:r>
          </a:p>
          <a:p>
            <a:pPr marL="227965" indent="-227965"/>
            <a:r>
              <a:rPr lang="en-US">
                <a:latin typeface="Proxima Nova Rg"/>
              </a:rPr>
              <a:t>Power efficiency </a:t>
            </a:r>
            <a:r>
              <a:rPr lang="en-US" err="1">
                <a:solidFill>
                  <a:srgbClr val="FF0000"/>
                </a:solidFill>
                <a:latin typeface="Proxima Nova Rg"/>
              </a:rPr>
              <a:t>TFlop</a:t>
            </a:r>
            <a:r>
              <a:rPr lang="en-US">
                <a:solidFill>
                  <a:srgbClr val="FF0000"/>
                </a:solidFill>
                <a:latin typeface="Proxima Nova Rg"/>
              </a:rPr>
              <a:t> per Watt</a:t>
            </a:r>
            <a:endParaRPr lang="en-US">
              <a:solidFill>
                <a:srgbClr val="FF0000"/>
              </a:solidFill>
            </a:endParaRPr>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normAutofit/>
          </a:bodyPr>
          <a:lstStyle/>
          <a:p>
            <a:r>
              <a:rPr lang="en-US">
                <a:latin typeface="Proxima Nova Rg"/>
              </a:rPr>
              <a:t>GPGPU </a:t>
            </a:r>
            <a:endParaRPr lang="en-US"/>
          </a:p>
        </p:txBody>
      </p:sp>
      <p:sp>
        <p:nvSpPr>
          <p:cNvPr id="3" name="Footer Placeholder 2"/>
          <p:cNvSpPr>
            <a:spLocks noGrp="1"/>
          </p:cNvSpPr>
          <p:nvPr>
            <p:ph type="ftr" sz="quarter" idx="10"/>
          </p:nvPr>
        </p:nvSpPr>
        <p:spPr/>
        <p:txBody>
          <a:bodyPr/>
          <a:lstStyle/>
          <a:p>
            <a:r>
              <a:rPr lang="en-GB"/>
              <a:t>Department of Computer Science – Ahmedur Rahman Shovon</a:t>
            </a:r>
          </a:p>
        </p:txBody>
      </p:sp>
      <p:sp>
        <p:nvSpPr>
          <p:cNvPr id="5" name="Slide Number Placeholder 4"/>
          <p:cNvSpPr>
            <a:spLocks noGrp="1"/>
          </p:cNvSpPr>
          <p:nvPr>
            <p:ph type="sldNum" sz="quarter" idx="4"/>
          </p:nvPr>
        </p:nvSpPr>
        <p:spPr/>
        <p:txBody>
          <a:bodyPr/>
          <a:lstStyle/>
          <a:p>
            <a:fld id="{54797FC3-DC33-DA47-95F6-F7EB925D69E8}" type="slidenum">
              <a:rPr lang="en-US" smtClean="0"/>
              <a:pPr/>
              <a:t>7</a:t>
            </a:fld>
            <a:endParaRPr lang="en-US"/>
          </a:p>
        </p:txBody>
      </p:sp>
      <p:sp>
        <p:nvSpPr>
          <p:cNvPr id="10" name="TextBox 9">
            <a:extLst>
              <a:ext uri="{FF2B5EF4-FFF2-40B4-BE49-F238E27FC236}">
                <a16:creationId xmlns:a16="http://schemas.microsoft.com/office/drawing/2014/main" id="{D44CB7CD-93ED-205D-EB71-BE9F7D4A17AA}"/>
              </a:ext>
            </a:extLst>
          </p:cNvPr>
          <p:cNvSpPr txBox="1"/>
          <p:nvPr/>
        </p:nvSpPr>
        <p:spPr>
          <a:xfrm>
            <a:off x="640442" y="5993285"/>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cs typeface="Calibri"/>
              </a:rPr>
              <a:t>File:Cpu-gpu.svg</a:t>
            </a:r>
            <a:r>
              <a:rPr lang="en-US" sz="800">
                <a:latin typeface="Calibri"/>
                <a:cs typeface="Calibri"/>
              </a:rPr>
              <a:t>. (2020, October 1). Wikimedia Commons. Retrieved 18:08, April 10, 2023 from </a:t>
            </a:r>
            <a:r>
              <a:rPr lang="en-US" sz="800">
                <a:latin typeface="Calibri"/>
                <a:cs typeface="Calibri"/>
                <a:hlinkClick r:id="rId3"/>
              </a:rPr>
              <a:t>https://commons.wikimedia.org/w/index.php?title=File:Cpu-gpu.svg&amp;oldid=477433509</a:t>
            </a:r>
            <a:r>
              <a:rPr lang="en-US" sz="800">
                <a:latin typeface="Calibri"/>
                <a:cs typeface="Calibri"/>
              </a:rPr>
              <a:t>.</a:t>
            </a:r>
            <a:endParaRPr lang="en-US">
              <a:cs typeface="Calibri"/>
            </a:endParaRPr>
          </a:p>
          <a:p>
            <a:pPr marL="171450" indent="-171450">
              <a:buFont typeface="Arial"/>
              <a:buChar char="•"/>
            </a:pPr>
            <a:r>
              <a:rPr lang="en-US" sz="800">
                <a:latin typeface="Calibri"/>
                <a:cs typeface="Calibri"/>
              </a:rPr>
              <a:t>Levinas, M. (2020, November). What is GPU computing and how is it applied today? What Is GPU Computing And How Is It Applied Today? Retrieved from https://blog.cherryservers.com/what-is-gpu-computing</a:t>
            </a:r>
          </a:p>
        </p:txBody>
      </p:sp>
      <p:pic>
        <p:nvPicPr>
          <p:cNvPr id="17" name="Picture 17" descr="A picture containing chart&#10;&#10;Description automatically generated">
            <a:extLst>
              <a:ext uri="{FF2B5EF4-FFF2-40B4-BE49-F238E27FC236}">
                <a16:creationId xmlns:a16="http://schemas.microsoft.com/office/drawing/2014/main" id="{50603BDC-CE04-C813-56AD-5A4343C2E0DF}"/>
              </a:ext>
            </a:extLst>
          </p:cNvPr>
          <p:cNvPicPr>
            <a:picLocks noGrp="1" noChangeAspect="1"/>
          </p:cNvPicPr>
          <p:nvPr>
            <p:ph type="pic" sz="quarter" idx="14"/>
          </p:nvPr>
        </p:nvPicPr>
        <p:blipFill rotWithShape="1">
          <a:blip r:embed="rId4"/>
          <a:stretch/>
        </p:blipFill>
        <p:spPr>
          <a:xfrm>
            <a:off x="6058215" y="2254058"/>
            <a:ext cx="5837574" cy="2345783"/>
          </a:xfrm>
          <a:prstGeom prst="rect">
            <a:avLst/>
          </a:prstGeom>
        </p:spPr>
      </p:pic>
    </p:spTree>
    <p:extLst>
      <p:ext uri="{BB962C8B-B14F-4D97-AF65-F5344CB8AC3E}">
        <p14:creationId xmlns:p14="http://schemas.microsoft.com/office/powerpoint/2010/main" val="1816756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p:txBody>
          <a:bodyPr vert="horz" lIns="0" tIns="0" rIns="0" bIns="0" rtlCol="0" anchor="t">
            <a:normAutofit/>
          </a:bodyPr>
          <a:lstStyle/>
          <a:p>
            <a:pPr marL="227965" indent="-227965"/>
            <a:r>
              <a:rPr lang="en-US">
                <a:latin typeface="Proxima Nova Rg"/>
              </a:rPr>
              <a:t>FCNs use Pearson's correlation to measure time series association</a:t>
            </a:r>
            <a:endParaRPr lang="en-US"/>
          </a:p>
          <a:p>
            <a:pPr marL="227965" indent="-227965"/>
            <a:r>
              <a:rPr lang="en-US">
                <a:latin typeface="Proxima Nova Rg"/>
              </a:rPr>
              <a:t>Multi-site </a:t>
            </a:r>
            <a:r>
              <a:rPr lang="en-US" err="1">
                <a:latin typeface="Proxima Nova Rg"/>
              </a:rPr>
              <a:t>rs</a:t>
            </a:r>
            <a:r>
              <a:rPr lang="en-US">
                <a:latin typeface="Proxima Nova Rg"/>
              </a:rPr>
              <a:t>-fMRI studies recruit faster, larger samples</a:t>
            </a:r>
          </a:p>
          <a:p>
            <a:pPr marL="227965" indent="-227965"/>
            <a:r>
              <a:rPr lang="en-US">
                <a:latin typeface="Proxima Nova Rg"/>
              </a:rPr>
              <a:t>Sensitive to data acquisition parameters (sampling rates)</a:t>
            </a:r>
          </a:p>
          <a:p>
            <a:pPr marL="227965" indent="-227965"/>
            <a:r>
              <a:rPr lang="en-US">
                <a:latin typeface="Proxima Nova Rg"/>
              </a:rPr>
              <a:t>Non-neural variability negates advantages of larger sample sizes</a:t>
            </a:r>
          </a:p>
          <a:p>
            <a:pPr marL="227965" indent="-227965"/>
            <a:endParaRPr lang="en-US"/>
          </a:p>
        </p:txBody>
      </p:sp>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Functional Connectivity Networks Analysis</a:t>
            </a:r>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
          </p:nvPr>
        </p:nvSpPr>
        <p:spPr/>
        <p:txBody>
          <a:bodyPr/>
          <a:lstStyle/>
          <a:p>
            <a:fld id="{54797FC3-DC33-DA47-95F6-F7EB925D69E8}" type="slidenum">
              <a:rPr lang="en-US" smtClean="0"/>
              <a:pPr/>
              <a:t>70</a:t>
            </a:fld>
            <a:endParaRPr lang="en-US"/>
          </a:p>
        </p:txBody>
      </p:sp>
      <p:sp>
        <p:nvSpPr>
          <p:cNvPr id="5" name="Footer Placeholder 4">
            <a:extLst>
              <a:ext uri="{FF2B5EF4-FFF2-40B4-BE49-F238E27FC236}">
                <a16:creationId xmlns:a16="http://schemas.microsoft.com/office/drawing/2014/main" id="{5E87390F-A33E-FEAC-23A9-2D5284F64EFF}"/>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7B50ECCD-A9B0-703F-892F-2F7C43F075B9}"/>
              </a:ext>
            </a:extLst>
          </p:cNvPr>
          <p:cNvSpPr txBox="1"/>
          <p:nvPr/>
        </p:nvSpPr>
        <p:spPr>
          <a:xfrm>
            <a:off x="630610" y="5950335"/>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B. B. Biswal, M. Mennes, X.-N. Zuo, S. Gohel, C. Kelly, S. M. Smith, C. F. Beckmann, J. S. Adelstein, R. L. Buckner, S. </a:t>
            </a:r>
            <a:r>
              <a:rPr lang="en-US" sz="800" err="1">
                <a:latin typeface="Calibri"/>
                <a:cs typeface="Calibri"/>
              </a:rPr>
              <a:t>Colcombe</a:t>
            </a:r>
            <a:r>
              <a:rPr lang="en-US" sz="800">
                <a:latin typeface="Calibri"/>
                <a:cs typeface="Calibri"/>
              </a:rPr>
              <a:t> et al., “Toward discovery science of human brain function,” Proceedings of the national academy of sciences, vol. 107, no. 10, pp. 4734–4739, 2010.</a:t>
            </a:r>
            <a:endParaRPr lang="en-US"/>
          </a:p>
          <a:p>
            <a:pPr marL="171450" indent="-171450">
              <a:buFont typeface="Arial"/>
              <a:buChar char="•"/>
            </a:pPr>
            <a:r>
              <a:rPr lang="en-US" sz="800">
                <a:latin typeface="Calibri"/>
                <a:cs typeface="Calibri"/>
              </a:rPr>
              <a:t>C. Dansereau, Y. </a:t>
            </a:r>
            <a:r>
              <a:rPr lang="en-US" sz="800" err="1">
                <a:latin typeface="Calibri"/>
                <a:cs typeface="Calibri"/>
              </a:rPr>
              <a:t>Benhajali</a:t>
            </a:r>
            <a:r>
              <a:rPr lang="en-US" sz="800">
                <a:latin typeface="Calibri"/>
                <a:cs typeface="Calibri"/>
              </a:rPr>
              <a:t>, C. </a:t>
            </a:r>
            <a:r>
              <a:rPr lang="en-US" sz="800" err="1">
                <a:latin typeface="Calibri"/>
                <a:cs typeface="Calibri"/>
              </a:rPr>
              <a:t>Risterucci</a:t>
            </a:r>
            <a:r>
              <a:rPr lang="en-US" sz="800">
                <a:latin typeface="Calibri"/>
                <a:cs typeface="Calibri"/>
              </a:rPr>
              <a:t>, E. M. Pich, P. Orban, D. Arnold, and P. Bellec, “Statistical power and prediction accuracy in multisite resting-state </a:t>
            </a:r>
            <a:r>
              <a:rPr lang="en-US" sz="800" err="1">
                <a:latin typeface="Calibri"/>
                <a:cs typeface="Calibri"/>
              </a:rPr>
              <a:t>fmri</a:t>
            </a:r>
            <a:r>
              <a:rPr lang="en-US" sz="800">
                <a:latin typeface="Calibri"/>
                <a:cs typeface="Calibri"/>
              </a:rPr>
              <a:t> connectivity,” Neuroimage, vol. 149, pp. 220–232, 2017.</a:t>
            </a:r>
            <a:endParaRPr lang="en-US">
              <a:cs typeface="Calibri" panose="020F0502020204030204" pitchFamily="34" charset="0"/>
            </a:endParaRPr>
          </a:p>
        </p:txBody>
      </p:sp>
    </p:spTree>
    <p:extLst>
      <p:ext uri="{BB962C8B-B14F-4D97-AF65-F5344CB8AC3E}">
        <p14:creationId xmlns:p14="http://schemas.microsoft.com/office/powerpoint/2010/main" val="46659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a:xfrm>
            <a:off x="536361" y="1645670"/>
            <a:ext cx="11092358" cy="4332524"/>
          </a:xfrm>
        </p:spPr>
        <p:txBody>
          <a:bodyPr vert="horz" lIns="0" tIns="0" rIns="0" bIns="0" rtlCol="0" anchor="t">
            <a:normAutofit/>
          </a:bodyPr>
          <a:lstStyle/>
          <a:p>
            <a:pPr marL="227965" indent="-227965"/>
            <a:r>
              <a:rPr lang="en-US">
                <a:latin typeface="Proxima Nova Rg"/>
              </a:rPr>
              <a:t>Topology of brain networks should be </a:t>
            </a:r>
            <a:r>
              <a:rPr lang="en-US">
                <a:solidFill>
                  <a:srgbClr val="FF0000"/>
                </a:solidFill>
                <a:latin typeface="Proxima Nova Rg"/>
              </a:rPr>
              <a:t>preserved </a:t>
            </a:r>
            <a:r>
              <a:rPr lang="en-US">
                <a:latin typeface="Proxima Nova Rg"/>
              </a:rPr>
              <a:t>irrespective of sampling density</a:t>
            </a:r>
            <a:endParaRPr lang="en-US"/>
          </a:p>
          <a:p>
            <a:pPr marL="227965" indent="-227965"/>
            <a:r>
              <a:rPr lang="en-US">
                <a:latin typeface="Proxima Nova Rg"/>
              </a:rPr>
              <a:t>Metrics capturing topology may be </a:t>
            </a:r>
            <a:r>
              <a:rPr lang="en-US">
                <a:solidFill>
                  <a:srgbClr val="FF0000"/>
                </a:solidFill>
                <a:latin typeface="Proxima Nova Rg"/>
              </a:rPr>
              <a:t>statistically similar </a:t>
            </a:r>
            <a:r>
              <a:rPr lang="en-US">
                <a:latin typeface="Proxima Nova Rg"/>
              </a:rPr>
              <a:t>across sampling periods, reducing non-neural variability</a:t>
            </a:r>
            <a:endParaRPr lang="en-US"/>
          </a:p>
          <a:p>
            <a:pPr marL="227965" indent="-227965"/>
            <a:r>
              <a:rPr lang="en-US">
                <a:latin typeface="Proxima Nova Rg"/>
              </a:rPr>
              <a:t>PH can be </a:t>
            </a:r>
            <a:r>
              <a:rPr lang="en-US">
                <a:solidFill>
                  <a:srgbClr val="FF0000"/>
                </a:solidFill>
                <a:latin typeface="Proxima Nova Rg"/>
              </a:rPr>
              <a:t>robust </a:t>
            </a:r>
            <a:r>
              <a:rPr lang="en-US">
                <a:latin typeface="Proxima Nova Rg"/>
              </a:rPr>
              <a:t>to changes in data acquisition parameters like sampling period</a:t>
            </a:r>
            <a:endParaRPr lang="en-US"/>
          </a:p>
          <a:p>
            <a:pPr marL="227965" indent="-227965"/>
            <a:endParaRPr lang="en-US"/>
          </a:p>
          <a:p>
            <a:pPr marL="227965" indent="-227965"/>
            <a:endParaRPr lang="en-US"/>
          </a:p>
        </p:txBody>
      </p:sp>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Preserve Brain Topology</a:t>
            </a:r>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
          </p:nvPr>
        </p:nvSpPr>
        <p:spPr/>
        <p:txBody>
          <a:bodyPr/>
          <a:lstStyle/>
          <a:p>
            <a:fld id="{54797FC3-DC33-DA47-95F6-F7EB925D69E8}" type="slidenum">
              <a:rPr lang="en-US" smtClean="0"/>
              <a:pPr/>
              <a:t>71</a:t>
            </a:fld>
            <a:endParaRPr lang="en-US"/>
          </a:p>
        </p:txBody>
      </p:sp>
      <p:sp>
        <p:nvSpPr>
          <p:cNvPr id="5" name="Footer Placeholder 4">
            <a:extLst>
              <a:ext uri="{FF2B5EF4-FFF2-40B4-BE49-F238E27FC236}">
                <a16:creationId xmlns:a16="http://schemas.microsoft.com/office/drawing/2014/main" id="{5E87390F-A33E-FEAC-23A9-2D5284F64EFF}"/>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A30D734A-EA87-F255-03F6-561DBFC71CA7}"/>
              </a:ext>
            </a:extLst>
          </p:cNvPr>
          <p:cNvSpPr txBox="1"/>
          <p:nvPr/>
        </p:nvSpPr>
        <p:spPr>
          <a:xfrm>
            <a:off x="630610" y="5974525"/>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 Patania, F. Vaccarino, and G. Petri, “Topological analysis of data,” EPJ Data Science, vol. 6, pp. 1–6, 2017.</a:t>
            </a:r>
          </a:p>
          <a:p>
            <a:pPr marL="171450" indent="-171450">
              <a:buFont typeface="Arial"/>
              <a:buChar char="•"/>
            </a:pPr>
            <a:r>
              <a:rPr lang="en-US" sz="800" err="1">
                <a:latin typeface="Calibri"/>
                <a:cs typeface="Calibri"/>
              </a:rPr>
              <a:t>Bourakna</a:t>
            </a:r>
            <a:r>
              <a:rPr lang="en-US" sz="800">
                <a:latin typeface="Calibri"/>
                <a:cs typeface="Calibri"/>
              </a:rPr>
              <a:t>, A.E.Y., Chung, M.K., </a:t>
            </a:r>
            <a:r>
              <a:rPr lang="en-US" sz="800" err="1">
                <a:latin typeface="Calibri"/>
                <a:cs typeface="Calibri"/>
              </a:rPr>
              <a:t>Ombao</a:t>
            </a:r>
            <a:r>
              <a:rPr lang="en-US" sz="800">
                <a:latin typeface="Calibri"/>
                <a:cs typeface="Calibri"/>
              </a:rPr>
              <a:t>, H. 2022 Topological data analysis for multivariate time series data arXiv:2204.13799 </a:t>
            </a:r>
            <a:endParaRPr lang="en-US" sz="800">
              <a:cs typeface="Calibri" panose="020F0502020204030204" pitchFamily="34" charset="0"/>
            </a:endParaRPr>
          </a:p>
        </p:txBody>
      </p:sp>
      <p:pic>
        <p:nvPicPr>
          <p:cNvPr id="6" name="Picture 7" descr="A picture containing scatter chart&#10;&#10;Description automatically generated">
            <a:extLst>
              <a:ext uri="{FF2B5EF4-FFF2-40B4-BE49-F238E27FC236}">
                <a16:creationId xmlns:a16="http://schemas.microsoft.com/office/drawing/2014/main" id="{25F5F330-0EB1-F5D2-08F7-41D37D584A26}"/>
              </a:ext>
            </a:extLst>
          </p:cNvPr>
          <p:cNvPicPr>
            <a:picLocks noChangeAspect="1"/>
          </p:cNvPicPr>
          <p:nvPr/>
        </p:nvPicPr>
        <p:blipFill>
          <a:blip r:embed="rId2"/>
          <a:stretch>
            <a:fillRect/>
          </a:stretch>
        </p:blipFill>
        <p:spPr>
          <a:xfrm>
            <a:off x="2332972" y="3352084"/>
            <a:ext cx="7429062" cy="2489790"/>
          </a:xfrm>
          <a:prstGeom prst="rect">
            <a:avLst/>
          </a:prstGeom>
        </p:spPr>
      </p:pic>
    </p:spTree>
    <p:extLst>
      <p:ext uri="{BB962C8B-B14F-4D97-AF65-F5344CB8AC3E}">
        <p14:creationId xmlns:p14="http://schemas.microsoft.com/office/powerpoint/2010/main" val="4235775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a:xfrm>
            <a:off x="536361" y="476722"/>
            <a:ext cx="10636464" cy="768545"/>
          </a:xfrm>
        </p:spPr>
        <p:txBody>
          <a:bodyPr anchor="ctr">
            <a:normAutofit/>
          </a:bodyPr>
          <a:lstStyle/>
          <a:p>
            <a:r>
              <a:rPr lang="en-US"/>
              <a:t>PH for High-Dimensional Data Analysis</a:t>
            </a:r>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72</a:t>
            </a:fld>
            <a:endParaRPr lang="en-US"/>
          </a:p>
        </p:txBody>
      </p:sp>
      <p:sp>
        <p:nvSpPr>
          <p:cNvPr id="5" name="Footer Placeholder 4">
            <a:extLst>
              <a:ext uri="{FF2B5EF4-FFF2-40B4-BE49-F238E27FC236}">
                <a16:creationId xmlns:a16="http://schemas.microsoft.com/office/drawing/2014/main" id="{5E87390F-A33E-FEAC-23A9-2D5284F64EFF}"/>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17" name="Content Placeholder 1">
            <a:extLst>
              <a:ext uri="{FF2B5EF4-FFF2-40B4-BE49-F238E27FC236}">
                <a16:creationId xmlns:a16="http://schemas.microsoft.com/office/drawing/2014/main" id="{B708237C-68CA-F654-EF6F-809389AEE87D}"/>
              </a:ext>
            </a:extLst>
          </p:cNvPr>
          <p:cNvGraphicFramePr>
            <a:graphicFrameLocks noGrp="1"/>
          </p:cNvGraphicFramePr>
          <p:nvPr>
            <p:ph idx="1"/>
            <p:extLst>
              <p:ext uri="{D42A27DB-BD31-4B8C-83A1-F6EECF244321}">
                <p14:modId xmlns:p14="http://schemas.microsoft.com/office/powerpoint/2010/main" val="2343040527"/>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 name="TextBox 1">
            <a:extLst>
              <a:ext uri="{FF2B5EF4-FFF2-40B4-BE49-F238E27FC236}">
                <a16:creationId xmlns:a16="http://schemas.microsoft.com/office/drawing/2014/main" id="{E18D3C4B-0CCF-341A-72E9-3E95108FF8AA}"/>
              </a:ext>
            </a:extLst>
          </p:cNvPr>
          <p:cNvSpPr txBox="1"/>
          <p:nvPr/>
        </p:nvSpPr>
        <p:spPr>
          <a:xfrm>
            <a:off x="630610" y="5998715"/>
            <a:ext cx="1083899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Ashley Suh, Mustafa </a:t>
            </a:r>
            <a:r>
              <a:rPr lang="en-US" sz="800" err="1">
                <a:latin typeface="Calibri"/>
                <a:cs typeface="Calibri"/>
              </a:rPr>
              <a:t>Hajij</a:t>
            </a:r>
            <a:r>
              <a:rPr lang="en-US" sz="800">
                <a:latin typeface="Calibri"/>
                <a:cs typeface="Calibri"/>
              </a:rPr>
              <a:t>, Bei Wang, Carlos Scheidegger, and Paul Rosen. Persistent </a:t>
            </a:r>
            <a:r>
              <a:rPr lang="en-US" sz="800" err="1">
                <a:latin typeface="Calibri"/>
                <a:cs typeface="Calibri"/>
              </a:rPr>
              <a:t>homologyguided</a:t>
            </a:r>
            <a:r>
              <a:rPr lang="en-US" sz="800">
                <a:latin typeface="Calibri"/>
                <a:cs typeface="Calibri"/>
              </a:rPr>
              <a:t> force-directed graph layouts. IEEE Transactions on Visualization and Computer Graphics,26(1):697–707, January 2020</a:t>
            </a:r>
          </a:p>
          <a:p>
            <a:pPr marL="171450" indent="-171450">
              <a:buFont typeface="Arial"/>
              <a:buChar char="•"/>
            </a:pPr>
            <a:r>
              <a:rPr lang="en-US" sz="800" err="1">
                <a:latin typeface="Calibri"/>
                <a:cs typeface="Calibri"/>
              </a:rPr>
              <a:t>Tananun</a:t>
            </a:r>
            <a:r>
              <a:rPr lang="en-US" sz="800">
                <a:latin typeface="Calibri"/>
                <a:cs typeface="Calibri"/>
              </a:rPr>
              <a:t> </a:t>
            </a:r>
            <a:r>
              <a:rPr lang="en-US" sz="800" err="1">
                <a:latin typeface="Calibri"/>
                <a:cs typeface="Calibri"/>
              </a:rPr>
              <a:t>Songdechakraiwut</a:t>
            </a:r>
            <a:r>
              <a:rPr lang="en-US" sz="800">
                <a:latin typeface="Calibri"/>
                <a:cs typeface="Calibri"/>
              </a:rPr>
              <a:t>, Li Shen, and Moo Chung. Topological learning and its application </a:t>
            </a:r>
            <a:r>
              <a:rPr lang="en-US" sz="800" err="1">
                <a:latin typeface="Calibri"/>
                <a:cs typeface="Calibri"/>
              </a:rPr>
              <a:t>tomultimodal</a:t>
            </a:r>
            <a:r>
              <a:rPr lang="en-US" sz="800">
                <a:latin typeface="Calibri"/>
                <a:cs typeface="Calibri"/>
              </a:rPr>
              <a:t> brain network integration. In Medical Image Computing and Computer Assisted Intervention–MICCAI 2021: 24th International Conference, Strasbourg, France, September 27–October 1, 2021,Proceedings, Part II 24, pages 166–176. Springer, 2021.</a:t>
            </a:r>
          </a:p>
        </p:txBody>
      </p:sp>
    </p:spTree>
    <p:extLst>
      <p:ext uri="{BB962C8B-B14F-4D97-AF65-F5344CB8AC3E}">
        <p14:creationId xmlns:p14="http://schemas.microsoft.com/office/powerpoint/2010/main" val="3848434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Table of Contents</a:t>
            </a:r>
            <a:endParaRPr lang="en-US"/>
          </a:p>
        </p:txBody>
      </p:sp>
      <p:sp>
        <p:nvSpPr>
          <p:cNvPr id="4" name="Slide Number Placeholder 3">
            <a:extLst>
              <a:ext uri="{FF2B5EF4-FFF2-40B4-BE49-F238E27FC236}">
                <a16:creationId xmlns:a16="http://schemas.microsoft.com/office/drawing/2014/main" id="{A5CCAD7F-162C-FBF0-1CF5-FC91B0BE0E0C}"/>
              </a:ext>
            </a:extLst>
          </p:cNvPr>
          <p:cNvSpPr>
            <a:spLocks noGrp="1"/>
          </p:cNvSpPr>
          <p:nvPr>
            <p:ph type="sldNum" sz="quarter" idx="4"/>
          </p:nvPr>
        </p:nvSpPr>
        <p:spPr/>
        <p:txBody>
          <a:bodyPr/>
          <a:lstStyle/>
          <a:p>
            <a:fld id="{54797FC3-DC33-DA47-95F6-F7EB925D69E8}" type="slidenum">
              <a:rPr lang="en-US" smtClean="0"/>
              <a:pPr/>
              <a:t>73</a:t>
            </a:fld>
            <a:endParaRPr lang="en-US"/>
          </a:p>
        </p:txBody>
      </p:sp>
      <p:sp>
        <p:nvSpPr>
          <p:cNvPr id="5" name="Footer Placeholder 4">
            <a:extLst>
              <a:ext uri="{FF2B5EF4-FFF2-40B4-BE49-F238E27FC236}">
                <a16:creationId xmlns:a16="http://schemas.microsoft.com/office/drawing/2014/main" id="{EEEF9D40-269F-0BBD-381D-3B578A7AC2F6}"/>
              </a:ext>
            </a:extLst>
          </p:cNvPr>
          <p:cNvSpPr>
            <a:spLocks noGrp="1"/>
          </p:cNvSpPr>
          <p:nvPr>
            <p:ph type="ftr" sz="quarter" idx="10"/>
          </p:nvPr>
        </p:nvSpPr>
        <p:spPr/>
        <p:txBody>
          <a:bodyPr/>
          <a:lstStyle/>
          <a:p>
            <a:r>
              <a:rPr lang="en-GB"/>
              <a:t>Department of Computer Science – Ahmedur Rahman Shovon</a:t>
            </a:r>
          </a:p>
        </p:txBody>
      </p:sp>
      <p:sp>
        <p:nvSpPr>
          <p:cNvPr id="7" name="Rectangle 6">
            <a:extLst>
              <a:ext uri="{FF2B5EF4-FFF2-40B4-BE49-F238E27FC236}">
                <a16:creationId xmlns:a16="http://schemas.microsoft.com/office/drawing/2014/main" id="{F9B34C8F-781F-8BB3-A078-6C503B206580}"/>
              </a:ext>
            </a:extLst>
          </p:cNvPr>
          <p:cNvSpPr/>
          <p:nvPr/>
        </p:nvSpPr>
        <p:spPr>
          <a:xfrm>
            <a:off x="2784850" y="1537725"/>
            <a:ext cx="6622297"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Exascale</a:t>
            </a:r>
            <a:r>
              <a:rPr lang="en-US">
                <a:solidFill>
                  <a:schemeClr val="tx1"/>
                </a:solidFill>
              </a:rPr>
              <a:t> Computing</a:t>
            </a:r>
          </a:p>
        </p:txBody>
      </p:sp>
      <p:sp>
        <p:nvSpPr>
          <p:cNvPr id="9" name="Rectangle 8">
            <a:extLst>
              <a:ext uri="{FF2B5EF4-FFF2-40B4-BE49-F238E27FC236}">
                <a16:creationId xmlns:a16="http://schemas.microsoft.com/office/drawing/2014/main" id="{E3B3FC3C-172A-8491-F832-306FF219ABC5}"/>
              </a:ext>
            </a:extLst>
          </p:cNvPr>
          <p:cNvSpPr/>
          <p:nvPr/>
        </p:nvSpPr>
        <p:spPr>
          <a:xfrm>
            <a:off x="2784850" y="2342320"/>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2784849" y="3151650"/>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3" name="Rectangle 12">
            <a:extLst>
              <a:ext uri="{FF2B5EF4-FFF2-40B4-BE49-F238E27FC236}">
                <a16:creationId xmlns:a16="http://schemas.microsoft.com/office/drawing/2014/main" id="{66A50021-F8B1-C0D2-F6C6-E7F0FD44DB0E}"/>
              </a:ext>
            </a:extLst>
          </p:cNvPr>
          <p:cNvSpPr/>
          <p:nvPr/>
        </p:nvSpPr>
        <p:spPr>
          <a:xfrm>
            <a:off x="2784850" y="3960979"/>
            <a:ext cx="6622299"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Declarative Analytics using Datalog Applications</a:t>
            </a:r>
          </a:p>
        </p:txBody>
      </p:sp>
      <p:sp>
        <p:nvSpPr>
          <p:cNvPr id="15" name="Rectangle 14">
            <a:extLst>
              <a:ext uri="{FF2B5EF4-FFF2-40B4-BE49-F238E27FC236}">
                <a16:creationId xmlns:a16="http://schemas.microsoft.com/office/drawing/2014/main" id="{4D987A54-B8A6-4572-1ABE-40EAED74ABEA}"/>
              </a:ext>
            </a:extLst>
          </p:cNvPr>
          <p:cNvSpPr/>
          <p:nvPr/>
        </p:nvSpPr>
        <p:spPr>
          <a:xfrm>
            <a:off x="2784848" y="4770307"/>
            <a:ext cx="6622298"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22475C9E-2CF4-8BB0-967C-3B2BA4B8FDB6}"/>
              </a:ext>
            </a:extLst>
          </p:cNvPr>
          <p:cNvSpPr/>
          <p:nvPr/>
        </p:nvSpPr>
        <p:spPr>
          <a:xfrm>
            <a:off x="2784845" y="5579635"/>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Future Research Direction</a:t>
            </a:r>
          </a:p>
        </p:txBody>
      </p:sp>
    </p:spTree>
    <p:extLst>
      <p:ext uri="{BB962C8B-B14F-4D97-AF65-F5344CB8AC3E}">
        <p14:creationId xmlns:p14="http://schemas.microsoft.com/office/powerpoint/2010/main" val="4186042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A1D612-750D-AB18-C366-15F0F7D3E729}"/>
              </a:ext>
            </a:extLst>
          </p:cNvPr>
          <p:cNvSpPr>
            <a:spLocks noGrp="1"/>
          </p:cNvSpPr>
          <p:nvPr>
            <p:ph type="title"/>
          </p:nvPr>
        </p:nvSpPr>
        <p:spPr>
          <a:xfrm>
            <a:off x="536364" y="476722"/>
            <a:ext cx="10636465" cy="768545"/>
          </a:xfrm>
        </p:spPr>
        <p:txBody>
          <a:bodyPr anchor="ctr">
            <a:normAutofit/>
          </a:bodyPr>
          <a:lstStyle/>
          <a:p>
            <a:r>
              <a:rPr lang="en-US"/>
              <a:t>Future Research Direction</a:t>
            </a:r>
          </a:p>
        </p:txBody>
      </p:sp>
      <p:sp>
        <p:nvSpPr>
          <p:cNvPr id="4" name="Slide Number Placeholder 3">
            <a:extLst>
              <a:ext uri="{FF2B5EF4-FFF2-40B4-BE49-F238E27FC236}">
                <a16:creationId xmlns:a16="http://schemas.microsoft.com/office/drawing/2014/main" id="{4333B763-FFF9-0384-9C44-F1F347828DD8}"/>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74</a:t>
            </a:fld>
            <a:endParaRPr lang="en-US"/>
          </a:p>
        </p:txBody>
      </p:sp>
      <p:sp>
        <p:nvSpPr>
          <p:cNvPr id="5" name="Footer Placeholder 4">
            <a:extLst>
              <a:ext uri="{FF2B5EF4-FFF2-40B4-BE49-F238E27FC236}">
                <a16:creationId xmlns:a16="http://schemas.microsoft.com/office/drawing/2014/main" id="{CCDFCE3F-E558-9424-069C-0DE8CD53DFE3}"/>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7" name="Content Placeholder 1">
            <a:extLst>
              <a:ext uri="{FF2B5EF4-FFF2-40B4-BE49-F238E27FC236}">
                <a16:creationId xmlns:a16="http://schemas.microsoft.com/office/drawing/2014/main" id="{DF016BFC-BF0C-B775-E771-F7D948E90721}"/>
              </a:ext>
            </a:extLst>
          </p:cNvPr>
          <p:cNvGraphicFramePr>
            <a:graphicFrameLocks noGrp="1"/>
          </p:cNvGraphicFramePr>
          <p:nvPr>
            <p:ph idx="1"/>
            <p:extLst>
              <p:ext uri="{D42A27DB-BD31-4B8C-83A1-F6EECF244321}">
                <p14:modId xmlns:p14="http://schemas.microsoft.com/office/powerpoint/2010/main" val="4199469045"/>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7119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A1D612-750D-AB18-C366-15F0F7D3E729}"/>
              </a:ext>
            </a:extLst>
          </p:cNvPr>
          <p:cNvSpPr>
            <a:spLocks noGrp="1"/>
          </p:cNvSpPr>
          <p:nvPr>
            <p:ph type="title"/>
          </p:nvPr>
        </p:nvSpPr>
        <p:spPr>
          <a:xfrm>
            <a:off x="536364" y="476722"/>
            <a:ext cx="10636465" cy="768545"/>
          </a:xfrm>
        </p:spPr>
        <p:txBody>
          <a:bodyPr anchor="ctr">
            <a:normAutofit/>
          </a:bodyPr>
          <a:lstStyle/>
          <a:p>
            <a:r>
              <a:rPr lang="en-US"/>
              <a:t>Future Research Direction (Continue)</a:t>
            </a:r>
          </a:p>
        </p:txBody>
      </p:sp>
      <p:sp>
        <p:nvSpPr>
          <p:cNvPr id="4" name="Slide Number Placeholder 3">
            <a:extLst>
              <a:ext uri="{FF2B5EF4-FFF2-40B4-BE49-F238E27FC236}">
                <a16:creationId xmlns:a16="http://schemas.microsoft.com/office/drawing/2014/main" id="{4333B763-FFF9-0384-9C44-F1F347828DD8}"/>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75</a:t>
            </a:fld>
            <a:endParaRPr lang="en-US"/>
          </a:p>
        </p:txBody>
      </p:sp>
      <p:sp>
        <p:nvSpPr>
          <p:cNvPr id="5" name="Footer Placeholder 4">
            <a:extLst>
              <a:ext uri="{FF2B5EF4-FFF2-40B4-BE49-F238E27FC236}">
                <a16:creationId xmlns:a16="http://schemas.microsoft.com/office/drawing/2014/main" id="{CCDFCE3F-E558-9424-069C-0DE8CD53DFE3}"/>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7" name="Content Placeholder 1">
            <a:extLst>
              <a:ext uri="{FF2B5EF4-FFF2-40B4-BE49-F238E27FC236}">
                <a16:creationId xmlns:a16="http://schemas.microsoft.com/office/drawing/2014/main" id="{2DD3FDD8-F5F2-C5CA-1927-D4A7F60D93D4}"/>
              </a:ext>
            </a:extLst>
          </p:cNvPr>
          <p:cNvGraphicFramePr>
            <a:graphicFrameLocks noGrp="1"/>
          </p:cNvGraphicFramePr>
          <p:nvPr>
            <p:ph idx="1"/>
            <p:extLst>
              <p:ext uri="{D42A27DB-BD31-4B8C-83A1-F6EECF244321}">
                <p14:modId xmlns:p14="http://schemas.microsoft.com/office/powerpoint/2010/main" val="282732565"/>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3967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4" y="476722"/>
            <a:ext cx="10636465" cy="768545"/>
          </a:xfrm>
        </p:spPr>
        <p:txBody>
          <a:bodyPr anchor="ctr">
            <a:normAutofit/>
          </a:bodyPr>
          <a:lstStyle/>
          <a:p>
            <a:r>
              <a:rPr lang="en-US"/>
              <a:t>Conclusion</a:t>
            </a:r>
          </a:p>
        </p:txBody>
      </p:sp>
      <p:sp>
        <p:nvSpPr>
          <p:cNvPr id="26" name="Slide Number Placeholder 3">
            <a:extLst>
              <a:ext uri="{FF2B5EF4-FFF2-40B4-BE49-F238E27FC236}">
                <a16:creationId xmlns:a16="http://schemas.microsoft.com/office/drawing/2014/main" id="{BC93554B-D544-B510-1512-4A0A36B467D3}"/>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76</a:t>
            </a:fld>
            <a:endParaRPr lang="en-US"/>
          </a:p>
        </p:txBody>
      </p:sp>
      <p:sp>
        <p:nvSpPr>
          <p:cNvPr id="3" name="Footer Placeholder 2"/>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sp>
        <p:nvSpPr>
          <p:cNvPr id="5" name="Slide Number Placeholder 4" hidden="1"/>
          <p:cNvSpPr>
            <a:spLocks noGrp="1"/>
          </p:cNvSpPr>
          <p:nvPr>
            <p:ph type="sldNum" sz="quarter" idx="4294967295"/>
          </p:nvPr>
        </p:nvSpPr>
        <p:spPr>
          <a:xfrm>
            <a:off x="11470781" y="570009"/>
            <a:ext cx="304131" cy="365125"/>
          </a:xfrm>
          <a:prstGeom prst="rect">
            <a:avLst/>
          </a:prstGeom>
        </p:spPr>
        <p:txBody>
          <a:bodyPr anchor="ctr">
            <a:normAutofit/>
          </a:bodyPr>
          <a:lstStyle/>
          <a:p>
            <a:pPr>
              <a:lnSpc>
                <a:spcPct val="90000"/>
              </a:lnSpc>
              <a:spcAft>
                <a:spcPts val="600"/>
              </a:spcAft>
            </a:pPr>
            <a:fld id="{54797FC3-DC33-DA47-95F6-F7EB925D69E8}" type="slidenum">
              <a:rPr lang="en-US" smtClean="0"/>
              <a:pPr>
                <a:lnSpc>
                  <a:spcPct val="90000"/>
                </a:lnSpc>
                <a:spcAft>
                  <a:spcPts val="600"/>
                </a:spcAft>
              </a:pPr>
              <a:t>76</a:t>
            </a:fld>
            <a:endParaRPr lang="en-US"/>
          </a:p>
        </p:txBody>
      </p:sp>
      <p:graphicFrame>
        <p:nvGraphicFramePr>
          <p:cNvPr id="21" name="Content Placeholder 10">
            <a:extLst>
              <a:ext uri="{FF2B5EF4-FFF2-40B4-BE49-F238E27FC236}">
                <a16:creationId xmlns:a16="http://schemas.microsoft.com/office/drawing/2014/main" id="{5E307BBD-E125-9ABA-AC13-305ED497E659}"/>
              </a:ext>
            </a:extLst>
          </p:cNvPr>
          <p:cNvGraphicFramePr>
            <a:graphicFrameLocks noGrp="1"/>
          </p:cNvGraphicFramePr>
          <p:nvPr>
            <p:ph idx="1"/>
            <p:extLst>
              <p:ext uri="{D42A27DB-BD31-4B8C-83A1-F6EECF244321}">
                <p14:modId xmlns:p14="http://schemas.microsoft.com/office/powerpoint/2010/main" val="1828449947"/>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474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36D0A4-45E3-8AA3-784D-C8EFD2A129F5}"/>
              </a:ext>
            </a:extLst>
          </p:cNvPr>
          <p:cNvSpPr>
            <a:spLocks noGrp="1"/>
          </p:cNvSpPr>
          <p:nvPr>
            <p:ph type="title"/>
          </p:nvPr>
        </p:nvSpPr>
        <p:spPr>
          <a:xfrm>
            <a:off x="536361" y="476722"/>
            <a:ext cx="10636464" cy="768545"/>
          </a:xfrm>
        </p:spPr>
        <p:txBody>
          <a:bodyPr anchor="ctr">
            <a:normAutofit/>
          </a:bodyPr>
          <a:lstStyle/>
          <a:p>
            <a:r>
              <a:rPr lang="en-US"/>
              <a:t>Publications</a:t>
            </a:r>
            <a:endParaRPr lang="en-US" dirty="0"/>
          </a:p>
        </p:txBody>
      </p:sp>
      <p:sp>
        <p:nvSpPr>
          <p:cNvPr id="4" name="Slide Number Placeholder 3">
            <a:extLst>
              <a:ext uri="{FF2B5EF4-FFF2-40B4-BE49-F238E27FC236}">
                <a16:creationId xmlns:a16="http://schemas.microsoft.com/office/drawing/2014/main" id="{C18F1910-B239-FEF7-9FA5-BBFA6A3FB153}"/>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77</a:t>
            </a:fld>
            <a:endParaRPr lang="en-US"/>
          </a:p>
        </p:txBody>
      </p:sp>
      <p:sp>
        <p:nvSpPr>
          <p:cNvPr id="5" name="Footer Placeholder 4">
            <a:extLst>
              <a:ext uri="{FF2B5EF4-FFF2-40B4-BE49-F238E27FC236}">
                <a16:creationId xmlns:a16="http://schemas.microsoft.com/office/drawing/2014/main" id="{6F27C1D3-B764-2403-229A-006D0E29E591}"/>
              </a:ext>
            </a:extLst>
          </p:cNvPr>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graphicFrame>
        <p:nvGraphicFramePr>
          <p:cNvPr id="7" name="Content Placeholder 1">
            <a:extLst>
              <a:ext uri="{FF2B5EF4-FFF2-40B4-BE49-F238E27FC236}">
                <a16:creationId xmlns:a16="http://schemas.microsoft.com/office/drawing/2014/main" id="{24A83969-EB5E-CA99-7F1A-EC0A41A510DF}"/>
              </a:ext>
            </a:extLst>
          </p:cNvPr>
          <p:cNvGraphicFramePr>
            <a:graphicFrameLocks noGrp="1"/>
          </p:cNvGraphicFramePr>
          <p:nvPr>
            <p:ph idx="1"/>
            <p:extLst>
              <p:ext uri="{D42A27DB-BD31-4B8C-83A1-F6EECF244321}">
                <p14:modId xmlns:p14="http://schemas.microsoft.com/office/powerpoint/2010/main" val="1029868891"/>
              </p:ext>
            </p:extLst>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375788"/>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95F6-C016-AF48-8C5C-990AB9393BBC}"/>
              </a:ext>
            </a:extLst>
          </p:cNvPr>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2329733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17EB-8929-8FD9-5D01-39022139CABC}"/>
              </a:ext>
            </a:extLst>
          </p:cNvPr>
          <p:cNvSpPr>
            <a:spLocks noGrp="1"/>
          </p:cNvSpPr>
          <p:nvPr>
            <p:ph type="ctrTitle"/>
          </p:nvPr>
        </p:nvSpPr>
        <p:spPr/>
        <p:txBody>
          <a:bodyPr/>
          <a:lstStyle/>
          <a:p>
            <a:r>
              <a:rPr lang="en-US">
                <a:latin typeface="Proxima Nova Rg"/>
              </a:rPr>
              <a:t>Appendix</a:t>
            </a:r>
            <a:endParaRPr lang="en-US"/>
          </a:p>
        </p:txBody>
      </p:sp>
      <p:sp>
        <p:nvSpPr>
          <p:cNvPr id="3" name="Subtitle 2">
            <a:extLst>
              <a:ext uri="{FF2B5EF4-FFF2-40B4-BE49-F238E27FC236}">
                <a16:creationId xmlns:a16="http://schemas.microsoft.com/office/drawing/2014/main" id="{E7FE5F0F-D4E0-34B0-3820-CEA5BC1DB11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9797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4" y="476722"/>
            <a:ext cx="10636465" cy="768545"/>
          </a:xfrm>
        </p:spPr>
        <p:txBody>
          <a:bodyPr anchor="ctr">
            <a:normAutofit/>
          </a:bodyPr>
          <a:lstStyle/>
          <a:p>
            <a:r>
              <a:rPr lang="en-US"/>
              <a:t>GPGPU Challenges </a:t>
            </a:r>
          </a:p>
        </p:txBody>
      </p:sp>
      <p:sp>
        <p:nvSpPr>
          <p:cNvPr id="16" name="Text Placeholder 3">
            <a:extLst>
              <a:ext uri="{FF2B5EF4-FFF2-40B4-BE49-F238E27FC236}">
                <a16:creationId xmlns:a16="http://schemas.microsoft.com/office/drawing/2014/main" id="{BC625F21-EDEC-429B-57FF-6F4471AE8553}"/>
              </a:ext>
            </a:extLst>
          </p:cNvPr>
          <p:cNvSpPr>
            <a:spLocks noGrp="1"/>
          </p:cNvSpPr>
          <p:nvPr>
            <p:ph type="body" sz="quarter" idx="13"/>
          </p:nvPr>
        </p:nvSpPr>
        <p:spPr>
          <a:xfrm>
            <a:off x="982281" y="2024621"/>
            <a:ext cx="4552235" cy="1333334"/>
          </a:xfrm>
        </p:spPr>
        <p:txBody>
          <a:bodyPr anchor="ctr">
            <a:normAutofit/>
          </a:bodyPr>
          <a:lstStyle/>
          <a:p>
            <a:pPr algn="ctr"/>
            <a:r>
              <a:rPr lang="en-US">
                <a:latin typeface="Proxima Nova Rg"/>
              </a:rPr>
              <a:t>Coupled with complex hierarchies of memory subsystems</a:t>
            </a:r>
            <a:endParaRPr lang="en-US"/>
          </a:p>
        </p:txBody>
      </p:sp>
      <p:sp>
        <p:nvSpPr>
          <p:cNvPr id="11" name="Content Placeholder 10"/>
          <p:cNvSpPr>
            <a:spLocks noGrp="1"/>
          </p:cNvSpPr>
          <p:nvPr>
            <p:ph type="body" sz="quarter" idx="14"/>
          </p:nvPr>
        </p:nvSpPr>
        <p:spPr>
          <a:xfrm>
            <a:off x="6667009" y="2024621"/>
            <a:ext cx="4552235" cy="1333334"/>
          </a:xfrm>
        </p:spPr>
        <p:txBody>
          <a:bodyPr vert="horz" lIns="0" tIns="0" rIns="0" bIns="0" rtlCol="0" anchor="ctr">
            <a:normAutofit/>
          </a:bodyPr>
          <a:lstStyle/>
          <a:p>
            <a:pPr marL="227965" indent="-227965" algn="ctr"/>
            <a:r>
              <a:rPr lang="en-US">
                <a:latin typeface="Proxima Nova Rg"/>
              </a:rPr>
              <a:t>GPU architectures differ from the traditional multicore CPUs</a:t>
            </a:r>
            <a:endParaRPr lang="en-US"/>
          </a:p>
        </p:txBody>
      </p:sp>
      <p:sp>
        <p:nvSpPr>
          <p:cNvPr id="25" name="Text Placeholder 4">
            <a:extLst>
              <a:ext uri="{FF2B5EF4-FFF2-40B4-BE49-F238E27FC236}">
                <a16:creationId xmlns:a16="http://schemas.microsoft.com/office/drawing/2014/main" id="{D7A61BC4-FA61-B237-11CC-A4F58DE3A712}"/>
              </a:ext>
            </a:extLst>
          </p:cNvPr>
          <p:cNvSpPr>
            <a:spLocks noGrp="1"/>
          </p:cNvSpPr>
          <p:nvPr>
            <p:ph type="body" sz="quarter" idx="16"/>
          </p:nvPr>
        </p:nvSpPr>
        <p:spPr>
          <a:xfrm>
            <a:off x="3904385" y="4344878"/>
            <a:ext cx="4552235" cy="1333334"/>
          </a:xfrm>
        </p:spPr>
        <p:txBody>
          <a:bodyPr>
            <a:normAutofit/>
          </a:bodyPr>
          <a:lstStyle/>
          <a:p>
            <a:pPr algn="ctr"/>
            <a:r>
              <a:rPr lang="en-US">
                <a:latin typeface="Proxima Nova Rg"/>
              </a:rPr>
              <a:t>Requires to redesign of algorithms executed on a deterministic sequence</a:t>
            </a:r>
          </a:p>
        </p:txBody>
      </p:sp>
      <p:sp>
        <p:nvSpPr>
          <p:cNvPr id="5" name="Slide Number Placeholder 4"/>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8</a:t>
            </a:fld>
            <a:endParaRPr lang="en-US"/>
          </a:p>
        </p:txBody>
      </p:sp>
      <p:sp>
        <p:nvSpPr>
          <p:cNvPr id="3" name="Footer Placeholder 2"/>
          <p:cNvSpPr>
            <a:spLocks noGrp="1"/>
          </p:cNvSpPr>
          <p:nvPr>
            <p:ph type="ftr" sz="quarter" idx="10"/>
          </p:nvPr>
        </p:nvSpPr>
        <p:spPr>
          <a:xfrm>
            <a:off x="3751383" y="6502713"/>
            <a:ext cx="6471140" cy="208250"/>
          </a:xfrm>
        </p:spPr>
        <p:txBody>
          <a:bodyPr anchor="b">
            <a:normAutofit/>
          </a:bodyPr>
          <a:lstStyle/>
          <a:p>
            <a:pPr>
              <a:spcAft>
                <a:spcPts val="600"/>
              </a:spcAft>
            </a:pPr>
            <a:r>
              <a:rPr lang="en-GB"/>
              <a:t>Department of Computer Science – Ahmedur Rahman Shovon</a:t>
            </a:r>
          </a:p>
        </p:txBody>
      </p:sp>
      <p:sp>
        <p:nvSpPr>
          <p:cNvPr id="9" name="TextBox 8">
            <a:extLst>
              <a:ext uri="{FF2B5EF4-FFF2-40B4-BE49-F238E27FC236}">
                <a16:creationId xmlns:a16="http://schemas.microsoft.com/office/drawing/2014/main" id="{B6C15232-E486-131A-082D-05BA4C9A6F64}"/>
              </a:ext>
            </a:extLst>
          </p:cNvPr>
          <p:cNvSpPr txBox="1"/>
          <p:nvPr/>
        </p:nvSpPr>
        <p:spPr>
          <a:xfrm>
            <a:off x="632706" y="6047437"/>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cs typeface="Calibri"/>
              </a:rPr>
              <a:t>Gerassimos</a:t>
            </a:r>
            <a:r>
              <a:rPr lang="en-US" sz="800">
                <a:latin typeface="Calibri"/>
                <a:cs typeface="Calibri"/>
              </a:rPr>
              <a:t> Barlas. Chapter 6 - </a:t>
            </a:r>
            <a:r>
              <a:rPr lang="en-US" sz="800" err="1">
                <a:latin typeface="Calibri"/>
                <a:cs typeface="Calibri"/>
              </a:rPr>
              <a:t>gpu</a:t>
            </a:r>
            <a:r>
              <a:rPr lang="en-US" sz="800">
                <a:latin typeface="Calibri"/>
                <a:cs typeface="Calibri"/>
              </a:rPr>
              <a:t> programming. In </a:t>
            </a:r>
            <a:r>
              <a:rPr lang="en-US" sz="800" err="1">
                <a:latin typeface="Calibri"/>
                <a:cs typeface="Calibri"/>
              </a:rPr>
              <a:t>Gerassimos</a:t>
            </a:r>
            <a:r>
              <a:rPr lang="en-US" sz="800">
                <a:latin typeface="Calibri"/>
                <a:cs typeface="Calibri"/>
              </a:rPr>
              <a:t> Barlas, editor, Multicore and GPU Programming, pages 391–526. Morgan Kaufmann, Boston, 2015.</a:t>
            </a:r>
            <a:endParaRPr lang="en-US">
              <a:cs typeface="Calibri" panose="020F0502020204030204" pitchFamily="34" charset="0"/>
            </a:endParaRPr>
          </a:p>
          <a:p>
            <a:pPr marL="171450" indent="-171450">
              <a:buFont typeface="Arial"/>
              <a:buChar char="•"/>
            </a:pPr>
            <a:r>
              <a:rPr lang="en-US" sz="800">
                <a:latin typeface="Calibri"/>
                <a:cs typeface="Calibri"/>
              </a:rPr>
              <a:t>J. D. Owens, M. Houston, D. Luebke, S. Green, J. E. Stone and J. C. Phillips, "GPU Computing," in Proceedings of the IEEE, vol. 96, no. 5, pp. 879-899, May 2008, </a:t>
            </a:r>
            <a:r>
              <a:rPr lang="en-US" sz="800" err="1">
                <a:latin typeface="Calibri"/>
                <a:cs typeface="Calibri"/>
              </a:rPr>
              <a:t>doi</a:t>
            </a:r>
            <a:r>
              <a:rPr lang="en-US" sz="800">
                <a:latin typeface="Calibri"/>
                <a:cs typeface="Calibri"/>
              </a:rPr>
              <a:t>: 10.1109/JPROC.2008.917757.</a:t>
            </a:r>
          </a:p>
        </p:txBody>
      </p:sp>
    </p:spTree>
    <p:extLst>
      <p:ext uri="{BB962C8B-B14F-4D97-AF65-F5344CB8AC3E}">
        <p14:creationId xmlns:p14="http://schemas.microsoft.com/office/powerpoint/2010/main" val="2134557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8A4EFD-FBD1-C0F1-9DEF-0D687D91CADC}"/>
              </a:ext>
            </a:extLst>
          </p:cNvPr>
          <p:cNvSpPr>
            <a:spLocks noGrp="1"/>
          </p:cNvSpPr>
          <p:nvPr>
            <p:ph idx="1"/>
          </p:nvPr>
        </p:nvSpPr>
        <p:spPr/>
        <p:txBody>
          <a:bodyPr vert="horz" lIns="0" tIns="0" rIns="0" bIns="0" rtlCol="0" anchor="t">
            <a:normAutofit/>
          </a:bodyPr>
          <a:lstStyle/>
          <a:p>
            <a:pPr marL="227965" indent="-227965"/>
            <a:r>
              <a:rPr lang="en-US">
                <a:latin typeface="Proxima Nova Rg"/>
              </a:rPr>
              <a:t>Processing large amounts of data is a challenging task</a:t>
            </a:r>
          </a:p>
          <a:p>
            <a:pPr marL="227965" indent="-227965"/>
            <a:r>
              <a:rPr lang="en-US">
                <a:latin typeface="Proxima Nova Rg"/>
              </a:rPr>
              <a:t>Radix hash joins and sort-merge joins have been widely discussed and compared in previous studies</a:t>
            </a:r>
          </a:p>
          <a:p>
            <a:pPr marL="227965" indent="-227965"/>
            <a:r>
              <a:rPr lang="en-US">
                <a:latin typeface="Proxima Nova Rg"/>
              </a:rPr>
              <a:t>Modern HPC architectures have led to advancements in distributed join algorithms</a:t>
            </a:r>
          </a:p>
          <a:p>
            <a:pPr marL="227965" indent="-227965"/>
            <a:r>
              <a:rPr lang="en-US">
                <a:latin typeface="Proxima Nova Rg"/>
              </a:rPr>
              <a:t>Most of the multi-core implementations use Message Passing Interface (MPI)</a:t>
            </a:r>
          </a:p>
          <a:p>
            <a:pPr marL="227965" indent="-227965"/>
            <a:r>
              <a:rPr lang="en-US">
                <a:latin typeface="Proxima Nova Rg"/>
              </a:rPr>
              <a:t>Fundamental part of fixed-point iterative algorithm such as Transitive Closure (TC)</a:t>
            </a:r>
          </a:p>
        </p:txBody>
      </p:sp>
      <p:sp>
        <p:nvSpPr>
          <p:cNvPr id="3" name="Title 2">
            <a:extLst>
              <a:ext uri="{FF2B5EF4-FFF2-40B4-BE49-F238E27FC236}">
                <a16:creationId xmlns:a16="http://schemas.microsoft.com/office/drawing/2014/main" id="{2D3283E3-98D4-B3F4-4E4B-4CD838233581}"/>
              </a:ext>
            </a:extLst>
          </p:cNvPr>
          <p:cNvSpPr>
            <a:spLocks noGrp="1"/>
          </p:cNvSpPr>
          <p:nvPr>
            <p:ph type="title"/>
          </p:nvPr>
        </p:nvSpPr>
        <p:spPr/>
        <p:txBody>
          <a:bodyPr/>
          <a:lstStyle/>
          <a:p>
            <a:r>
              <a:rPr lang="en-US">
                <a:latin typeface="Proxima Nova Rg"/>
              </a:rPr>
              <a:t>Join on CPUs</a:t>
            </a:r>
            <a:endParaRPr lang="en-US"/>
          </a:p>
        </p:txBody>
      </p:sp>
      <p:sp>
        <p:nvSpPr>
          <p:cNvPr id="4" name="Slide Number Placeholder 3">
            <a:extLst>
              <a:ext uri="{FF2B5EF4-FFF2-40B4-BE49-F238E27FC236}">
                <a16:creationId xmlns:a16="http://schemas.microsoft.com/office/drawing/2014/main" id="{1E094CD3-12BE-FCC8-6FB8-320BE5DA6A36}"/>
              </a:ext>
            </a:extLst>
          </p:cNvPr>
          <p:cNvSpPr>
            <a:spLocks noGrp="1"/>
          </p:cNvSpPr>
          <p:nvPr>
            <p:ph type="sldNum" sz="quarter" idx="4"/>
          </p:nvPr>
        </p:nvSpPr>
        <p:spPr/>
        <p:txBody>
          <a:bodyPr/>
          <a:lstStyle/>
          <a:p>
            <a:fld id="{54797FC3-DC33-DA47-95F6-F7EB925D69E8}" type="slidenum">
              <a:rPr lang="en-US" dirty="0" smtClean="0"/>
              <a:pPr/>
              <a:t>80</a:t>
            </a:fld>
            <a:endParaRPr lang="en-US"/>
          </a:p>
        </p:txBody>
      </p:sp>
      <p:sp>
        <p:nvSpPr>
          <p:cNvPr id="5" name="Footer Placeholder 4">
            <a:extLst>
              <a:ext uri="{FF2B5EF4-FFF2-40B4-BE49-F238E27FC236}">
                <a16:creationId xmlns:a16="http://schemas.microsoft.com/office/drawing/2014/main" id="{A806CED7-891E-9854-123F-78E8493D170A}"/>
              </a:ext>
            </a:extLst>
          </p:cNvPr>
          <p:cNvSpPr>
            <a:spLocks noGrp="1"/>
          </p:cNvSpPr>
          <p:nvPr>
            <p:ph type="ftr" sz="quarter" idx="10"/>
          </p:nvPr>
        </p:nvSpPr>
        <p:spPr/>
        <p:txBody>
          <a:bodyPr/>
          <a:lstStyle/>
          <a:p>
            <a:r>
              <a:rPr lang="en-GB"/>
              <a:t>Department of Computer Science – Ahmedur Rahman Shovon</a:t>
            </a:r>
          </a:p>
        </p:txBody>
      </p:sp>
    </p:spTree>
    <p:extLst>
      <p:ext uri="{BB962C8B-B14F-4D97-AF65-F5344CB8AC3E}">
        <p14:creationId xmlns:p14="http://schemas.microsoft.com/office/powerpoint/2010/main" val="1218145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37B02C-63AB-226F-31E8-11255D3054D5}"/>
              </a:ext>
            </a:extLst>
          </p:cNvPr>
          <p:cNvSpPr>
            <a:spLocks noGrp="1"/>
          </p:cNvSpPr>
          <p:nvPr>
            <p:ph idx="1"/>
          </p:nvPr>
        </p:nvSpPr>
        <p:spPr/>
        <p:txBody>
          <a:bodyPr vert="horz" lIns="0" tIns="0" rIns="0" bIns="0" rtlCol="0" anchor="t">
            <a:normAutofit/>
          </a:bodyPr>
          <a:lstStyle/>
          <a:p>
            <a:pPr marL="227965" indent="-227965"/>
            <a:r>
              <a:rPr lang="en-US">
                <a:latin typeface="Arial"/>
                <a:cs typeface="Arial"/>
              </a:rPr>
              <a:t>GPUs have high memory bandwidth and hierarchy for faster data access</a:t>
            </a:r>
          </a:p>
          <a:p>
            <a:pPr marL="227965" indent="-227965"/>
            <a:r>
              <a:rPr lang="en-US">
                <a:latin typeface="Proxima Nova Rg"/>
              </a:rPr>
              <a:t>GPUs offer parallel architecture for faster join operation</a:t>
            </a:r>
            <a:endParaRPr lang="en-US"/>
          </a:p>
          <a:p>
            <a:pPr marL="227965" indent="-227965"/>
            <a:r>
              <a:rPr lang="en-US">
                <a:latin typeface="Proxima Nova Rg"/>
              </a:rPr>
              <a:t>Data divided into smaller subsets for parallel processing</a:t>
            </a:r>
            <a:endParaRPr lang="en-US"/>
          </a:p>
          <a:p>
            <a:pPr marL="227965" indent="-227965"/>
            <a:r>
              <a:rPr lang="en-US">
                <a:latin typeface="Proxima Nova Rg"/>
              </a:rPr>
              <a:t>GPU-based join operation improves performance and scalability</a:t>
            </a:r>
          </a:p>
        </p:txBody>
      </p:sp>
      <p:sp>
        <p:nvSpPr>
          <p:cNvPr id="3" name="Title 2">
            <a:extLst>
              <a:ext uri="{FF2B5EF4-FFF2-40B4-BE49-F238E27FC236}">
                <a16:creationId xmlns:a16="http://schemas.microsoft.com/office/drawing/2014/main" id="{CB4454D3-D322-54A2-D100-09431CFE6F94}"/>
              </a:ext>
            </a:extLst>
          </p:cNvPr>
          <p:cNvSpPr>
            <a:spLocks noGrp="1"/>
          </p:cNvSpPr>
          <p:nvPr>
            <p:ph type="title"/>
          </p:nvPr>
        </p:nvSpPr>
        <p:spPr/>
        <p:txBody>
          <a:bodyPr/>
          <a:lstStyle/>
          <a:p>
            <a:r>
              <a:rPr lang="en-US">
                <a:latin typeface="Proxima Nova Rg"/>
              </a:rPr>
              <a:t>Join on GPUs</a:t>
            </a:r>
            <a:endParaRPr lang="en-US"/>
          </a:p>
        </p:txBody>
      </p:sp>
      <p:sp>
        <p:nvSpPr>
          <p:cNvPr id="4" name="Slide Number Placeholder 3">
            <a:extLst>
              <a:ext uri="{FF2B5EF4-FFF2-40B4-BE49-F238E27FC236}">
                <a16:creationId xmlns:a16="http://schemas.microsoft.com/office/drawing/2014/main" id="{992311F1-65FC-0032-7DB3-D98A985E02C0}"/>
              </a:ext>
            </a:extLst>
          </p:cNvPr>
          <p:cNvSpPr>
            <a:spLocks noGrp="1"/>
          </p:cNvSpPr>
          <p:nvPr>
            <p:ph type="sldNum" sz="quarter" idx="4"/>
          </p:nvPr>
        </p:nvSpPr>
        <p:spPr/>
        <p:txBody>
          <a:bodyPr/>
          <a:lstStyle/>
          <a:p>
            <a:fld id="{54797FC3-DC33-DA47-95F6-F7EB925D69E8}" type="slidenum">
              <a:rPr lang="en-US" smtClean="0"/>
              <a:pPr/>
              <a:t>81</a:t>
            </a:fld>
            <a:endParaRPr lang="en-US"/>
          </a:p>
        </p:txBody>
      </p:sp>
      <p:sp>
        <p:nvSpPr>
          <p:cNvPr id="5" name="Footer Placeholder 4">
            <a:extLst>
              <a:ext uri="{FF2B5EF4-FFF2-40B4-BE49-F238E27FC236}">
                <a16:creationId xmlns:a16="http://schemas.microsoft.com/office/drawing/2014/main" id="{FC9BC5D5-7C36-C9D2-DA1B-A490C86854E2}"/>
              </a:ext>
            </a:extLst>
          </p:cNvPr>
          <p:cNvSpPr>
            <a:spLocks noGrp="1"/>
          </p:cNvSpPr>
          <p:nvPr>
            <p:ph type="ftr" sz="quarter" idx="10"/>
          </p:nvPr>
        </p:nvSpPr>
        <p:spPr/>
        <p:txBody>
          <a:bodyPr/>
          <a:lstStyle/>
          <a:p>
            <a:r>
              <a:rPr lang="en-GB"/>
              <a:t>Department of Computer Science – Ahmedur Rahman Shovon</a:t>
            </a:r>
          </a:p>
        </p:txBody>
      </p:sp>
    </p:spTree>
    <p:extLst>
      <p:ext uri="{BB962C8B-B14F-4D97-AF65-F5344CB8AC3E}">
        <p14:creationId xmlns:p14="http://schemas.microsoft.com/office/powerpoint/2010/main" val="2326233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3FDFBF-7DB0-BBE4-7E2B-D17191CBB0D9}"/>
              </a:ext>
            </a:extLst>
          </p:cNvPr>
          <p:cNvSpPr>
            <a:spLocks noGrp="1"/>
          </p:cNvSpPr>
          <p:nvPr>
            <p:ph idx="1"/>
          </p:nvPr>
        </p:nvSpPr>
        <p:spPr/>
        <p:txBody>
          <a:bodyPr vert="horz" lIns="0" tIns="0" rIns="0" bIns="0" rtlCol="0" anchor="t">
            <a:normAutofit/>
          </a:bodyPr>
          <a:lstStyle/>
          <a:p>
            <a:pPr marL="227965" indent="-227965"/>
            <a:r>
              <a:rPr lang="en-US" dirty="0">
                <a:latin typeface="Proxima Nova Rg"/>
              </a:rPr>
              <a:t>Outperforms non-GPU systems for join and transitive closure computation</a:t>
            </a:r>
          </a:p>
          <a:p>
            <a:pPr marL="227965" indent="-227965"/>
            <a:r>
              <a:rPr lang="en-US" dirty="0">
                <a:latin typeface="Proxima Nova Rg"/>
              </a:rPr>
              <a:t>Use GPU kernels to eliminate unnecessary tuples, join, and project</a:t>
            </a:r>
          </a:p>
          <a:p>
            <a:pPr marL="227965" indent="-227965"/>
            <a:r>
              <a:rPr lang="en-US" dirty="0">
                <a:latin typeface="Proxima Nova Rg"/>
              </a:rPr>
              <a:t>Achieved up to 40x performance enhancement over single CPU system</a:t>
            </a:r>
          </a:p>
          <a:p>
            <a:pPr marL="227965" indent="-227965"/>
            <a:r>
              <a:rPr lang="en-US" dirty="0">
                <a:latin typeface="Proxima Nova Rg"/>
              </a:rPr>
              <a:t>Limitation in relation size and applicability to distributed platforms</a:t>
            </a:r>
          </a:p>
        </p:txBody>
      </p:sp>
      <p:sp>
        <p:nvSpPr>
          <p:cNvPr id="3" name="Title 2">
            <a:extLst>
              <a:ext uri="{FF2B5EF4-FFF2-40B4-BE49-F238E27FC236}">
                <a16:creationId xmlns:a16="http://schemas.microsoft.com/office/drawing/2014/main" id="{927B5791-708D-787F-BFF2-8DBE6BC694DC}"/>
              </a:ext>
            </a:extLst>
          </p:cNvPr>
          <p:cNvSpPr>
            <a:spLocks noGrp="1"/>
          </p:cNvSpPr>
          <p:nvPr>
            <p:ph type="title"/>
          </p:nvPr>
        </p:nvSpPr>
        <p:spPr/>
        <p:txBody>
          <a:bodyPr/>
          <a:lstStyle/>
          <a:p>
            <a:r>
              <a:rPr lang="en-US" dirty="0">
                <a:latin typeface="Proxima Nova Rg"/>
              </a:rPr>
              <a:t>Datalog on GPUs</a:t>
            </a:r>
            <a:endParaRPr lang="en-US" dirty="0"/>
          </a:p>
        </p:txBody>
      </p:sp>
      <p:sp>
        <p:nvSpPr>
          <p:cNvPr id="4" name="Slide Number Placeholder 3">
            <a:extLst>
              <a:ext uri="{FF2B5EF4-FFF2-40B4-BE49-F238E27FC236}">
                <a16:creationId xmlns:a16="http://schemas.microsoft.com/office/drawing/2014/main" id="{20DE96F9-B43A-86FD-5662-83DEB1933A19}"/>
              </a:ext>
            </a:extLst>
          </p:cNvPr>
          <p:cNvSpPr>
            <a:spLocks noGrp="1"/>
          </p:cNvSpPr>
          <p:nvPr>
            <p:ph type="sldNum" sz="quarter" idx="4"/>
          </p:nvPr>
        </p:nvSpPr>
        <p:spPr/>
        <p:txBody>
          <a:bodyPr/>
          <a:lstStyle/>
          <a:p>
            <a:fld id="{54797FC3-DC33-DA47-95F6-F7EB925D69E8}" type="slidenum">
              <a:rPr lang="en-US" smtClean="0"/>
              <a:pPr/>
              <a:t>82</a:t>
            </a:fld>
            <a:endParaRPr lang="en-US"/>
          </a:p>
        </p:txBody>
      </p:sp>
      <p:sp>
        <p:nvSpPr>
          <p:cNvPr id="5" name="Footer Placeholder 4">
            <a:extLst>
              <a:ext uri="{FF2B5EF4-FFF2-40B4-BE49-F238E27FC236}">
                <a16:creationId xmlns:a16="http://schemas.microsoft.com/office/drawing/2014/main" id="{4E312C77-BA85-010C-4396-CAE3F1271E1B}"/>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C13D8AA1-3C1D-EBC4-0368-C9EBC053B75D}"/>
              </a:ext>
            </a:extLst>
          </p:cNvPr>
          <p:cNvSpPr txBox="1"/>
          <p:nvPr/>
        </p:nvSpPr>
        <p:spPr>
          <a:xfrm>
            <a:off x="630610" y="5944276"/>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dirty="0">
                <a:latin typeface="Calibri"/>
                <a:ea typeface="Calibri"/>
                <a:cs typeface="Calibri"/>
              </a:rPr>
              <a:t>Carlos Alberto </a:t>
            </a:r>
            <a:r>
              <a:rPr lang="en-US" sz="800" dirty="0" err="1">
                <a:latin typeface="Calibri"/>
                <a:ea typeface="Calibri"/>
                <a:cs typeface="Calibri"/>
              </a:rPr>
              <a:t>Mart´ınez</a:t>
            </a:r>
            <a:r>
              <a:rPr lang="en-US" sz="800" dirty="0">
                <a:latin typeface="Calibri"/>
                <a:ea typeface="Calibri"/>
                <a:cs typeface="Calibri"/>
              </a:rPr>
              <a:t>-Angeles, </a:t>
            </a:r>
            <a:r>
              <a:rPr lang="en-US" sz="800" dirty="0" err="1">
                <a:latin typeface="Calibri"/>
                <a:ea typeface="Calibri"/>
                <a:cs typeface="Calibri"/>
              </a:rPr>
              <a:t>Inˆes</a:t>
            </a:r>
            <a:r>
              <a:rPr lang="en-US" sz="800" dirty="0">
                <a:latin typeface="Calibri"/>
                <a:ea typeface="Calibri"/>
                <a:cs typeface="Calibri"/>
              </a:rPr>
              <a:t> Dutra, </a:t>
            </a:r>
            <a:r>
              <a:rPr lang="en-US" sz="800" dirty="0" err="1">
                <a:latin typeface="Calibri"/>
                <a:ea typeface="Calibri"/>
                <a:cs typeface="Calibri"/>
              </a:rPr>
              <a:t>V´ıtor</a:t>
            </a:r>
            <a:r>
              <a:rPr lang="en-US" sz="800" dirty="0">
                <a:latin typeface="Calibri"/>
                <a:ea typeface="Calibri"/>
                <a:cs typeface="Calibri"/>
              </a:rPr>
              <a:t> Santos Costa, and Jorge </a:t>
            </a:r>
            <a:r>
              <a:rPr lang="en-US" sz="800" dirty="0" err="1">
                <a:latin typeface="Calibri"/>
                <a:ea typeface="Calibri"/>
                <a:cs typeface="Calibri"/>
              </a:rPr>
              <a:t>Buenabad-Ch´avez</a:t>
            </a:r>
            <a:r>
              <a:rPr lang="en-US" sz="800" dirty="0">
                <a:latin typeface="Calibri"/>
                <a:ea typeface="Calibri"/>
                <a:cs typeface="Calibri"/>
              </a:rPr>
              <a:t>. </a:t>
            </a:r>
            <a:r>
              <a:rPr lang="en-US" sz="800" dirty="0" err="1">
                <a:latin typeface="Calibri"/>
                <a:ea typeface="Calibri"/>
                <a:cs typeface="Calibri"/>
              </a:rPr>
              <a:t>Adatalog</a:t>
            </a:r>
            <a:r>
              <a:rPr lang="en-US" sz="800" dirty="0">
                <a:latin typeface="Calibri"/>
                <a:ea typeface="Calibri"/>
                <a:cs typeface="Calibri"/>
              </a:rPr>
              <a:t> engine for </a:t>
            </a:r>
            <a:r>
              <a:rPr lang="en-US" sz="800" dirty="0" err="1">
                <a:latin typeface="Calibri"/>
                <a:ea typeface="Calibri"/>
                <a:cs typeface="Calibri"/>
              </a:rPr>
              <a:t>gpus</a:t>
            </a:r>
            <a:r>
              <a:rPr lang="en-US" sz="800" dirty="0">
                <a:latin typeface="Calibri"/>
                <a:ea typeface="Calibri"/>
                <a:cs typeface="Calibri"/>
              </a:rPr>
              <a:t>. In Declarative Programming and Knowledge Management: </a:t>
            </a:r>
            <a:r>
              <a:rPr lang="en-US" sz="800" dirty="0" err="1">
                <a:latin typeface="Calibri"/>
                <a:ea typeface="Calibri"/>
                <a:cs typeface="Calibri"/>
              </a:rPr>
              <a:t>DeclarativeProgramming</a:t>
            </a:r>
            <a:r>
              <a:rPr lang="en-US" sz="800" dirty="0">
                <a:latin typeface="Calibri"/>
                <a:ea typeface="Calibri"/>
                <a:cs typeface="Calibri"/>
              </a:rPr>
              <a:t> Days, KDPD 2013, Unifying INAP, WFLP, and WLP, Kiel, Germany, September 11-13,2013, Revised Selected Papers 0, pages 152–168. Springer, 2014.</a:t>
            </a:r>
          </a:p>
          <a:p>
            <a:pPr marL="171450" indent="-171450">
              <a:buFont typeface="Arial"/>
              <a:buChar char="•"/>
            </a:pPr>
            <a:r>
              <a:rPr lang="en-US" sz="800" dirty="0">
                <a:latin typeface="Calibri"/>
                <a:ea typeface="Calibri"/>
                <a:cs typeface="Calibri"/>
              </a:rPr>
              <a:t>Grigoris Antoniou, Sotiris Batsakis, Raghava </a:t>
            </a:r>
            <a:r>
              <a:rPr lang="en-US" sz="800" dirty="0" err="1">
                <a:latin typeface="Calibri"/>
                <a:ea typeface="Calibri"/>
                <a:cs typeface="Calibri"/>
              </a:rPr>
              <a:t>Mutharaju</a:t>
            </a:r>
            <a:r>
              <a:rPr lang="en-US" sz="800" dirty="0">
                <a:latin typeface="Calibri"/>
                <a:ea typeface="Calibri"/>
                <a:cs typeface="Calibri"/>
              </a:rPr>
              <a:t>, Jeff Z. Pan, Guilin Qi, Ilias </a:t>
            </a:r>
            <a:r>
              <a:rPr lang="en-US" sz="800" dirty="0" err="1">
                <a:latin typeface="Calibri"/>
                <a:ea typeface="Calibri"/>
                <a:cs typeface="Calibri"/>
              </a:rPr>
              <a:t>Tachmazidis,Jacopo</a:t>
            </a:r>
            <a:r>
              <a:rPr lang="en-US" sz="800" dirty="0">
                <a:latin typeface="Calibri"/>
                <a:ea typeface="Calibri"/>
                <a:cs typeface="Calibri"/>
              </a:rPr>
              <a:t> Urbani, and </a:t>
            </a:r>
            <a:r>
              <a:rPr lang="en-US" sz="800" dirty="0" err="1">
                <a:latin typeface="Calibri"/>
                <a:ea typeface="Calibri"/>
                <a:cs typeface="Calibri"/>
              </a:rPr>
              <a:t>Zhangquan</a:t>
            </a:r>
            <a:r>
              <a:rPr lang="en-US" sz="800" dirty="0">
                <a:latin typeface="Calibri"/>
                <a:ea typeface="Calibri"/>
                <a:cs typeface="Calibri"/>
              </a:rPr>
              <a:t> Zhou. A survey of large-scale reasoning on the web of data. </a:t>
            </a:r>
            <a:r>
              <a:rPr lang="en-US" sz="800" dirty="0" err="1">
                <a:latin typeface="Calibri"/>
                <a:ea typeface="Calibri"/>
                <a:cs typeface="Calibri"/>
              </a:rPr>
              <a:t>TheKnowledge</a:t>
            </a:r>
            <a:r>
              <a:rPr lang="en-US" sz="800" dirty="0">
                <a:latin typeface="Calibri"/>
                <a:ea typeface="Calibri"/>
                <a:cs typeface="Calibri"/>
              </a:rPr>
              <a:t> Engineering Review, 33, 2018.</a:t>
            </a:r>
          </a:p>
        </p:txBody>
      </p:sp>
    </p:spTree>
    <p:extLst>
      <p:ext uri="{BB962C8B-B14F-4D97-AF65-F5344CB8AC3E}">
        <p14:creationId xmlns:p14="http://schemas.microsoft.com/office/powerpoint/2010/main" val="2712034338"/>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536361" y="1645669"/>
            <a:ext cx="5327726" cy="4532881"/>
          </a:xfrm>
        </p:spPr>
        <p:txBody>
          <a:bodyPr vert="horz" lIns="0" tIns="0" rIns="0" bIns="0" rtlCol="0" anchor="t">
            <a:normAutofit fontScale="92500" lnSpcReduction="20000"/>
          </a:bodyPr>
          <a:lstStyle/>
          <a:p>
            <a:r>
              <a:rPr lang="en-US">
                <a:latin typeface="Proxima Nova Rg"/>
              </a:rPr>
              <a:t>Investigates connections between different parts of complex networks using </a:t>
            </a:r>
            <a:r>
              <a:rPr lang="en-US">
                <a:solidFill>
                  <a:srgbClr val="FF0000"/>
                </a:solidFill>
                <a:latin typeface="Proxima Nova Rg"/>
              </a:rPr>
              <a:t>simplicial complexes</a:t>
            </a:r>
            <a:endParaRPr lang="en-US">
              <a:solidFill>
                <a:srgbClr val="FF0000"/>
              </a:solidFill>
            </a:endParaRPr>
          </a:p>
          <a:p>
            <a:r>
              <a:rPr lang="en-US">
                <a:latin typeface="Proxima Nova Rg"/>
              </a:rPr>
              <a:t>Simplicial complexes represent topological spaces as collections of simplices (points, line segments, triangles, etc.)</a:t>
            </a:r>
          </a:p>
          <a:p>
            <a:r>
              <a:rPr lang="en-US">
                <a:latin typeface="Proxima Nova Rg"/>
              </a:rPr>
              <a:t>Detects </a:t>
            </a:r>
            <a:r>
              <a:rPr lang="en-US">
                <a:solidFill>
                  <a:srgbClr val="FF0000"/>
                </a:solidFill>
                <a:latin typeface="Proxima Nova Rg"/>
              </a:rPr>
              <a:t>topological features</a:t>
            </a:r>
            <a:r>
              <a:rPr lang="en-US">
                <a:latin typeface="Proxima Nova Rg"/>
              </a:rPr>
              <a:t> and measures the significance of relationships across multiple </a:t>
            </a:r>
            <a:r>
              <a:rPr lang="en-US">
                <a:solidFill>
                  <a:srgbClr val="FF0000"/>
                </a:solidFill>
                <a:latin typeface="Proxima Nova Rg"/>
              </a:rPr>
              <a:t>thresholds</a:t>
            </a:r>
            <a:endParaRPr lang="en-US">
              <a:solidFill>
                <a:srgbClr val="FF0000"/>
              </a:solidFill>
            </a:endParaRPr>
          </a:p>
          <a:p>
            <a:r>
              <a:rPr lang="en-US">
                <a:latin typeface="Proxima Nova Rg"/>
              </a:rPr>
              <a:t>Topological features refer to the </a:t>
            </a:r>
            <a:r>
              <a:rPr lang="en-US">
                <a:solidFill>
                  <a:srgbClr val="FF0000"/>
                </a:solidFill>
                <a:latin typeface="Proxima Nova Rg"/>
              </a:rPr>
              <a:t>0</a:t>
            </a:r>
            <a:r>
              <a:rPr lang="en-US">
                <a:solidFill>
                  <a:srgbClr val="000000"/>
                </a:solidFill>
                <a:latin typeface="Proxima Nova Rg"/>
              </a:rPr>
              <a:t>-, </a:t>
            </a:r>
            <a:r>
              <a:rPr lang="en-US">
                <a:solidFill>
                  <a:srgbClr val="FF0000"/>
                </a:solidFill>
                <a:latin typeface="Proxima Nova Rg"/>
              </a:rPr>
              <a:t>1</a:t>
            </a:r>
            <a:r>
              <a:rPr lang="en-US">
                <a:solidFill>
                  <a:srgbClr val="000000"/>
                </a:solidFill>
                <a:latin typeface="Proxima Nova Rg"/>
              </a:rPr>
              <a:t>-, </a:t>
            </a:r>
            <a:r>
              <a:rPr lang="en-US">
                <a:solidFill>
                  <a:srgbClr val="FF0000"/>
                </a:solidFill>
                <a:latin typeface="Proxima Nova Rg"/>
              </a:rPr>
              <a:t>2</a:t>
            </a:r>
            <a:r>
              <a:rPr lang="en-US">
                <a:solidFill>
                  <a:srgbClr val="000000"/>
                </a:solidFill>
                <a:latin typeface="Proxima Nova Rg"/>
              </a:rPr>
              <a:t>-</a:t>
            </a:r>
            <a:r>
              <a:rPr lang="en-US">
                <a:latin typeface="Proxima Nova Rg"/>
              </a:rPr>
              <a:t> dimensional homology groups of a metric space describing </a:t>
            </a:r>
            <a:r>
              <a:rPr lang="en-US">
                <a:solidFill>
                  <a:srgbClr val="FF0000"/>
                </a:solidFill>
                <a:latin typeface="Proxima Nova Rg"/>
              </a:rPr>
              <a:t>connected components</a:t>
            </a:r>
            <a:r>
              <a:rPr lang="en-US">
                <a:latin typeface="Proxima Nova Rg"/>
              </a:rPr>
              <a:t>, </a:t>
            </a:r>
            <a:r>
              <a:rPr lang="en-US">
                <a:solidFill>
                  <a:srgbClr val="FF0000"/>
                </a:solidFill>
                <a:latin typeface="Proxima Nova Rg"/>
              </a:rPr>
              <a:t>tunnels</a:t>
            </a:r>
            <a:r>
              <a:rPr lang="en-US">
                <a:latin typeface="Proxima Nova Rg"/>
              </a:rPr>
              <a:t>, and </a:t>
            </a:r>
            <a:r>
              <a:rPr lang="en-US">
                <a:solidFill>
                  <a:srgbClr val="FF0000"/>
                </a:solidFill>
                <a:latin typeface="Proxima Nova Rg"/>
              </a:rPr>
              <a:t>voids</a:t>
            </a:r>
            <a:endParaRPr lang="en-US">
              <a:solidFill>
                <a:srgbClr val="FF0000"/>
              </a:solidFill>
            </a:endParaRPr>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1" y="476722"/>
            <a:ext cx="10604061" cy="768545"/>
          </a:xfrm>
        </p:spPr>
        <p:txBody>
          <a:bodyPr>
            <a:normAutofit/>
          </a:bodyPr>
          <a:lstStyle/>
          <a:p>
            <a:r>
              <a:rPr lang="en-US">
                <a:latin typeface="Proxima Nova Rg"/>
              </a:rPr>
              <a:t>Persistent Homology (PH)</a:t>
            </a:r>
            <a:endParaRPr lang="en-US"/>
          </a:p>
        </p:txBody>
      </p:sp>
      <p:sp>
        <p:nvSpPr>
          <p:cNvPr id="5" name="Slide Number Placeholder 4"/>
          <p:cNvSpPr>
            <a:spLocks noGrp="1"/>
          </p:cNvSpPr>
          <p:nvPr>
            <p:ph type="sldNum" sz="quarter" idx="4"/>
          </p:nvPr>
        </p:nvSpPr>
        <p:spPr/>
        <p:txBody>
          <a:bodyPr/>
          <a:lstStyle/>
          <a:p>
            <a:fld id="{54797FC3-DC33-DA47-95F6-F7EB925D69E8}" type="slidenum">
              <a:rPr lang="en-US" smtClean="0"/>
              <a:pPr/>
              <a:t>83</a:t>
            </a:fld>
            <a:endParaRPr lang="en-US"/>
          </a:p>
        </p:txBody>
      </p:sp>
      <p:sp>
        <p:nvSpPr>
          <p:cNvPr id="3" name="Footer Placeholder 2"/>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9FDFD131-3A64-F66F-6930-11AD997276C5}"/>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M. Rubinov and O. </a:t>
            </a:r>
            <a:r>
              <a:rPr lang="en-US" sz="800" err="1">
                <a:latin typeface="Calibri"/>
                <a:cs typeface="Calibri"/>
              </a:rPr>
              <a:t>Sporns</a:t>
            </a:r>
            <a:r>
              <a:rPr lang="en-US" sz="800">
                <a:latin typeface="Calibri"/>
                <a:cs typeface="Calibri"/>
              </a:rPr>
              <a:t>, “Complex network measures of brain connectivity: uses and interpretations,” Neuroimage, vol. 52, no. 3, pp. 1059–1069, 2010.</a:t>
            </a:r>
          </a:p>
          <a:p>
            <a:pPr marL="171450" indent="-171450">
              <a:buFont typeface="Arial"/>
              <a:buChar char="•"/>
            </a:pPr>
            <a:r>
              <a:rPr lang="en-US" sz="800">
                <a:latin typeface="Calibri"/>
                <a:cs typeface="Calibri"/>
              </a:rPr>
              <a:t>Aktas, M.E., Akbas, E. &amp; </a:t>
            </a:r>
            <a:r>
              <a:rPr lang="en-US" sz="800" err="1">
                <a:latin typeface="Calibri"/>
                <a:cs typeface="Calibri"/>
              </a:rPr>
              <a:t>Fatmaoui</a:t>
            </a:r>
            <a:r>
              <a:rPr lang="en-US" sz="800">
                <a:latin typeface="Calibri"/>
                <a:cs typeface="Calibri"/>
              </a:rPr>
              <a:t>, A.E. Persistence homology of networks: methods and applications. Appl </a:t>
            </a:r>
            <a:r>
              <a:rPr lang="en-US" sz="800" err="1">
                <a:latin typeface="Calibri"/>
                <a:cs typeface="Calibri"/>
              </a:rPr>
              <a:t>Netw</a:t>
            </a:r>
            <a:r>
              <a:rPr lang="en-US" sz="800">
                <a:latin typeface="Calibri"/>
                <a:cs typeface="Calibri"/>
              </a:rPr>
              <a:t> Sci 4, 61 (2019). https://doi.org/10.1007/s41109-019-0179-3</a:t>
            </a:r>
          </a:p>
        </p:txBody>
      </p:sp>
      <p:grpSp>
        <p:nvGrpSpPr>
          <p:cNvPr id="21" name="Group 20">
            <a:extLst>
              <a:ext uri="{FF2B5EF4-FFF2-40B4-BE49-F238E27FC236}">
                <a16:creationId xmlns:a16="http://schemas.microsoft.com/office/drawing/2014/main" id="{2A8B29A7-EF28-9B19-9672-5D46C5DE6EBF}"/>
              </a:ext>
            </a:extLst>
          </p:cNvPr>
          <p:cNvGrpSpPr/>
          <p:nvPr/>
        </p:nvGrpSpPr>
        <p:grpSpPr>
          <a:xfrm>
            <a:off x="7606188" y="1710814"/>
            <a:ext cx="4012001" cy="3550083"/>
            <a:chOff x="7194533" y="1859711"/>
            <a:chExt cx="4012001" cy="3550083"/>
          </a:xfrm>
        </p:grpSpPr>
        <p:sp>
          <p:nvSpPr>
            <p:cNvPr id="4" name="Flowchart: Connector 3">
              <a:extLst>
                <a:ext uri="{FF2B5EF4-FFF2-40B4-BE49-F238E27FC236}">
                  <a16:creationId xmlns:a16="http://schemas.microsoft.com/office/drawing/2014/main" id="{9037E53A-14A4-C910-A451-B9AC9BD2D55D}"/>
                </a:ext>
              </a:extLst>
            </p:cNvPr>
            <p:cNvSpPr/>
            <p:nvPr/>
          </p:nvSpPr>
          <p:spPr>
            <a:xfrm>
              <a:off x="8944154" y="1859711"/>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BCD901-4A1D-A1CA-40A1-4196A8FF4F88}"/>
                </a:ext>
              </a:extLst>
            </p:cNvPr>
            <p:cNvSpPr txBox="1"/>
            <p:nvPr/>
          </p:nvSpPr>
          <p:spPr>
            <a:xfrm>
              <a:off x="7219694" y="2032000"/>
              <a:ext cx="39473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0-simplex (connected component)</a:t>
              </a:r>
            </a:p>
          </p:txBody>
        </p:sp>
        <p:sp>
          <p:nvSpPr>
            <p:cNvPr id="9" name="Flowchart: Connector 8">
              <a:extLst>
                <a:ext uri="{FF2B5EF4-FFF2-40B4-BE49-F238E27FC236}">
                  <a16:creationId xmlns:a16="http://schemas.microsoft.com/office/drawing/2014/main" id="{518CEB8B-F804-DE85-4468-AC52C06B3D09}"/>
                </a:ext>
              </a:extLst>
            </p:cNvPr>
            <p:cNvSpPr/>
            <p:nvPr/>
          </p:nvSpPr>
          <p:spPr>
            <a:xfrm>
              <a:off x="8210909" y="3045843"/>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FB5A8580-832E-CC34-9664-1C25C0F0805A}"/>
                </a:ext>
              </a:extLst>
            </p:cNvPr>
            <p:cNvSpPr/>
            <p:nvPr/>
          </p:nvSpPr>
          <p:spPr>
            <a:xfrm>
              <a:off x="9857116" y="3031466"/>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8A1D8FDE-7A55-0FA4-0155-E2BAC70BA908}"/>
                </a:ext>
              </a:extLst>
            </p:cNvPr>
            <p:cNvSpPr/>
            <p:nvPr/>
          </p:nvSpPr>
          <p:spPr>
            <a:xfrm>
              <a:off x="8944154" y="3912079"/>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0A3D58E0-2683-4876-7FFE-C865EECA4D1D}"/>
                </a:ext>
              </a:extLst>
            </p:cNvPr>
            <p:cNvSpPr/>
            <p:nvPr/>
          </p:nvSpPr>
          <p:spPr>
            <a:xfrm>
              <a:off x="8210908" y="4792692"/>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E0BEB52E-DE97-F541-54BF-FA3176ACF827}"/>
                </a:ext>
              </a:extLst>
            </p:cNvPr>
            <p:cNvSpPr/>
            <p:nvPr/>
          </p:nvSpPr>
          <p:spPr>
            <a:xfrm>
              <a:off x="9857115" y="4789098"/>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6A3E6C9-5C20-AFBF-3A9A-43355A3DE993}"/>
                </a:ext>
              </a:extLst>
            </p:cNvPr>
            <p:cNvSpPr txBox="1"/>
            <p:nvPr/>
          </p:nvSpPr>
          <p:spPr>
            <a:xfrm>
              <a:off x="7259231" y="3192971"/>
              <a:ext cx="39473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1-simplex (tunnel)</a:t>
              </a:r>
            </a:p>
          </p:txBody>
        </p:sp>
        <p:sp>
          <p:nvSpPr>
            <p:cNvPr id="16" name="TextBox 15">
              <a:extLst>
                <a:ext uri="{FF2B5EF4-FFF2-40B4-BE49-F238E27FC236}">
                  <a16:creationId xmlns:a16="http://schemas.microsoft.com/office/drawing/2014/main" id="{A73AE6DA-43C4-1EB9-3EC8-F1E922399356}"/>
                </a:ext>
              </a:extLst>
            </p:cNvPr>
            <p:cNvSpPr txBox="1"/>
            <p:nvPr/>
          </p:nvSpPr>
          <p:spPr>
            <a:xfrm>
              <a:off x="7194533" y="5040462"/>
              <a:ext cx="39473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2-simplex (void)</a:t>
              </a:r>
            </a:p>
          </p:txBody>
        </p:sp>
        <p:cxnSp>
          <p:nvCxnSpPr>
            <p:cNvPr id="17" name="Straight Arrow Connector 16">
              <a:extLst>
                <a:ext uri="{FF2B5EF4-FFF2-40B4-BE49-F238E27FC236}">
                  <a16:creationId xmlns:a16="http://schemas.microsoft.com/office/drawing/2014/main" id="{22FEE24E-F912-5EFC-7E5D-60D70F6D328A}"/>
                </a:ext>
              </a:extLst>
            </p:cNvPr>
            <p:cNvCxnSpPr/>
            <p:nvPr/>
          </p:nvCxnSpPr>
          <p:spPr>
            <a:xfrm flipV="1">
              <a:off x="8307597" y="3095218"/>
              <a:ext cx="1572164" cy="9347"/>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06330F-D567-CA07-0C8C-FAB4B1F634C2}"/>
                </a:ext>
              </a:extLst>
            </p:cNvPr>
            <p:cNvCxnSpPr>
              <a:cxnSpLocks/>
            </p:cNvCxnSpPr>
            <p:nvPr/>
          </p:nvCxnSpPr>
          <p:spPr>
            <a:xfrm>
              <a:off x="8264465" y="4842655"/>
              <a:ext cx="1615296" cy="1434"/>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A6F4EA-A685-319E-0BAA-28BCB33B3293}"/>
                </a:ext>
              </a:extLst>
            </p:cNvPr>
            <p:cNvCxnSpPr>
              <a:cxnSpLocks/>
            </p:cNvCxnSpPr>
            <p:nvPr/>
          </p:nvCxnSpPr>
          <p:spPr>
            <a:xfrm flipV="1">
              <a:off x="8286030" y="3995827"/>
              <a:ext cx="680768" cy="83245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4930F3D-7A7E-D237-8A4C-FFE3C7EC5EFA}"/>
                </a:ext>
              </a:extLst>
            </p:cNvPr>
            <p:cNvCxnSpPr>
              <a:cxnSpLocks/>
            </p:cNvCxnSpPr>
            <p:nvPr/>
          </p:nvCxnSpPr>
          <p:spPr>
            <a:xfrm flipH="1" flipV="1">
              <a:off x="8999147" y="3967074"/>
              <a:ext cx="904334" cy="864798"/>
            </a:xfrm>
            <a:prstGeom prst="straightConnector1">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2013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8CEE6F-2ADF-1C71-5FC6-FE741CCCE4AD}"/>
              </a:ext>
            </a:extLst>
          </p:cNvPr>
          <p:cNvSpPr>
            <a:spLocks noGrp="1"/>
          </p:cNvSpPr>
          <p:nvPr>
            <p:ph idx="1"/>
          </p:nvPr>
        </p:nvSpPr>
        <p:spPr>
          <a:xfrm>
            <a:off x="536361" y="1645669"/>
            <a:ext cx="10887627" cy="2351986"/>
          </a:xfrm>
        </p:spPr>
        <p:txBody>
          <a:bodyPr vert="horz" lIns="0" tIns="0" rIns="0" bIns="0" rtlCol="0" anchor="t">
            <a:normAutofit fontScale="92500"/>
          </a:bodyPr>
          <a:lstStyle/>
          <a:p>
            <a:r>
              <a:rPr lang="en-US">
                <a:latin typeface="Proxima Nova Rg"/>
              </a:rPr>
              <a:t>PH can track when features are </a:t>
            </a:r>
            <a:r>
              <a:rPr lang="en-US">
                <a:solidFill>
                  <a:srgbClr val="FF0000"/>
                </a:solidFill>
                <a:latin typeface="Proxima Nova Rg"/>
              </a:rPr>
              <a:t>created and destroyed</a:t>
            </a:r>
            <a:r>
              <a:rPr lang="en-US">
                <a:latin typeface="Proxima Nova Rg"/>
              </a:rPr>
              <a:t> with varying scales</a:t>
            </a:r>
            <a:endParaRPr lang="en-US"/>
          </a:p>
          <a:p>
            <a:r>
              <a:rPr lang="en-US">
                <a:latin typeface="Proxima Nova Rg"/>
              </a:rPr>
              <a:t>Quantifies </a:t>
            </a:r>
            <a:r>
              <a:rPr lang="en-US">
                <a:solidFill>
                  <a:srgbClr val="FF0000"/>
                </a:solidFill>
                <a:latin typeface="Proxima Nova Rg"/>
              </a:rPr>
              <a:t>birth and death of features</a:t>
            </a:r>
            <a:r>
              <a:rPr lang="en-US">
                <a:latin typeface="Proxima Nova Rg"/>
              </a:rPr>
              <a:t> in the graph according to their significance</a:t>
            </a:r>
            <a:endParaRPr lang="en-US"/>
          </a:p>
          <a:p>
            <a:r>
              <a:rPr lang="en-US">
                <a:latin typeface="Proxima Nova Rg"/>
              </a:rPr>
              <a:t>Represented in the form of barcodes, a </a:t>
            </a:r>
            <a:r>
              <a:rPr lang="en-US">
                <a:solidFill>
                  <a:srgbClr val="FF0000"/>
                </a:solidFill>
                <a:latin typeface="Proxima Nova Rg"/>
              </a:rPr>
              <a:t>fingerprint</a:t>
            </a:r>
            <a:r>
              <a:rPr lang="en-US">
                <a:latin typeface="Proxima Nova Rg"/>
              </a:rPr>
              <a:t> for a graph</a:t>
            </a:r>
            <a:endParaRPr lang="en-US"/>
          </a:p>
          <a:p>
            <a:r>
              <a:rPr lang="en-US">
                <a:solidFill>
                  <a:srgbClr val="FF0000"/>
                </a:solidFill>
                <a:latin typeface="Proxima Nova Rg"/>
              </a:rPr>
              <a:t>Persistent diagram</a:t>
            </a:r>
            <a:r>
              <a:rPr lang="en-US">
                <a:latin typeface="Proxima Nova Rg"/>
              </a:rPr>
              <a:t>: points in 2D plane obtained from barcodes, represent topological feature persistence with </a:t>
            </a:r>
            <a:r>
              <a:rPr lang="en-US">
                <a:solidFill>
                  <a:srgbClr val="FF0000"/>
                </a:solidFill>
                <a:latin typeface="Proxima Nova Rg"/>
              </a:rPr>
              <a:t>x </a:t>
            </a:r>
            <a:r>
              <a:rPr lang="en-US">
                <a:latin typeface="Proxima Nova Rg"/>
              </a:rPr>
              <a:t>as birth time and </a:t>
            </a:r>
            <a:r>
              <a:rPr lang="en-US">
                <a:solidFill>
                  <a:srgbClr val="FF0000"/>
                </a:solidFill>
                <a:latin typeface="Proxima Nova Rg"/>
              </a:rPr>
              <a:t>y </a:t>
            </a:r>
            <a:r>
              <a:rPr lang="en-US">
                <a:latin typeface="Proxima Nova Rg"/>
              </a:rPr>
              <a:t>as death time</a:t>
            </a:r>
          </a:p>
        </p:txBody>
      </p:sp>
      <p:sp>
        <p:nvSpPr>
          <p:cNvPr id="3" name="Title 2">
            <a:extLst>
              <a:ext uri="{FF2B5EF4-FFF2-40B4-BE49-F238E27FC236}">
                <a16:creationId xmlns:a16="http://schemas.microsoft.com/office/drawing/2014/main" id="{F8ED1A96-927F-8502-8C1B-E6F3C61AC1DE}"/>
              </a:ext>
            </a:extLst>
          </p:cNvPr>
          <p:cNvSpPr>
            <a:spLocks noGrp="1"/>
          </p:cNvSpPr>
          <p:nvPr>
            <p:ph type="title"/>
          </p:nvPr>
        </p:nvSpPr>
        <p:spPr>
          <a:xfrm>
            <a:off x="536361" y="476722"/>
            <a:ext cx="10366327" cy="768545"/>
          </a:xfrm>
        </p:spPr>
        <p:txBody>
          <a:bodyPr>
            <a:normAutofit/>
          </a:bodyPr>
          <a:lstStyle/>
          <a:p>
            <a:r>
              <a:rPr lang="en-US">
                <a:latin typeface="Proxima Nova Rg"/>
              </a:rPr>
              <a:t>Barcodes and Persistent Diagram</a:t>
            </a:r>
          </a:p>
        </p:txBody>
      </p:sp>
      <p:sp>
        <p:nvSpPr>
          <p:cNvPr id="5" name="Footer Placeholder 4">
            <a:extLst>
              <a:ext uri="{FF2B5EF4-FFF2-40B4-BE49-F238E27FC236}">
                <a16:creationId xmlns:a16="http://schemas.microsoft.com/office/drawing/2014/main" id="{89D01B8E-9729-5EA2-5EA0-86372590B6D6}"/>
              </a:ext>
            </a:extLst>
          </p:cNvPr>
          <p:cNvSpPr>
            <a:spLocks noGrp="1"/>
          </p:cNvSpPr>
          <p:nvPr>
            <p:ph type="ftr" sz="quarter" idx="10"/>
          </p:nvPr>
        </p:nvSpPr>
        <p:spPr/>
        <p:txBody>
          <a:bodyPr/>
          <a:lstStyle/>
          <a:p>
            <a:r>
              <a:rPr lang="en-GB"/>
              <a:t>Department of Computer Science – Ahmedur Rahman Shovon</a:t>
            </a:r>
          </a:p>
        </p:txBody>
      </p:sp>
      <p:sp>
        <p:nvSpPr>
          <p:cNvPr id="6" name="Slide Number Placeholder 5">
            <a:extLst>
              <a:ext uri="{FF2B5EF4-FFF2-40B4-BE49-F238E27FC236}">
                <a16:creationId xmlns:a16="http://schemas.microsoft.com/office/drawing/2014/main" id="{11CBF22B-CDFE-227D-C236-513ECD8CC0BB}"/>
              </a:ext>
            </a:extLst>
          </p:cNvPr>
          <p:cNvSpPr>
            <a:spLocks noGrp="1"/>
          </p:cNvSpPr>
          <p:nvPr>
            <p:ph type="sldNum" sz="quarter" idx="4"/>
          </p:nvPr>
        </p:nvSpPr>
        <p:spPr/>
        <p:txBody>
          <a:bodyPr/>
          <a:lstStyle/>
          <a:p>
            <a:fld id="{54797FC3-DC33-DA47-95F6-F7EB925D69E8}" type="slidenum">
              <a:rPr lang="en-US" dirty="0" smtClean="0"/>
              <a:pPr/>
              <a:t>84</a:t>
            </a:fld>
            <a:r>
              <a:rPr lang="en-US"/>
              <a:t>A</a:t>
            </a:r>
          </a:p>
        </p:txBody>
      </p:sp>
      <p:sp>
        <p:nvSpPr>
          <p:cNvPr id="11" name="TextBox 10">
            <a:extLst>
              <a:ext uri="{FF2B5EF4-FFF2-40B4-BE49-F238E27FC236}">
                <a16:creationId xmlns:a16="http://schemas.microsoft.com/office/drawing/2014/main" id="{D4FE5BBC-1833-B63C-5493-C83644BB0535}"/>
              </a:ext>
            </a:extLst>
          </p:cNvPr>
          <p:cNvSpPr txBox="1"/>
          <p:nvPr/>
        </p:nvSpPr>
        <p:spPr>
          <a:xfrm>
            <a:off x="790535" y="6212630"/>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Aktas, M.E., Akbas, E. &amp; </a:t>
            </a:r>
            <a:r>
              <a:rPr lang="en-US" sz="800" err="1">
                <a:latin typeface="Calibri"/>
                <a:cs typeface="Calibri"/>
              </a:rPr>
              <a:t>Fatmaoui</a:t>
            </a:r>
            <a:r>
              <a:rPr lang="en-US" sz="800">
                <a:latin typeface="Calibri"/>
                <a:cs typeface="Calibri"/>
              </a:rPr>
              <a:t>, A.E. Persistence homology of networks: methods and applications. Appl </a:t>
            </a:r>
            <a:r>
              <a:rPr lang="en-US" sz="800" err="1">
                <a:latin typeface="Calibri"/>
                <a:cs typeface="Calibri"/>
              </a:rPr>
              <a:t>Netw</a:t>
            </a:r>
            <a:r>
              <a:rPr lang="en-US" sz="800">
                <a:latin typeface="Calibri"/>
                <a:cs typeface="Calibri"/>
              </a:rPr>
              <a:t> Sci 4, 61 (2019). https://doi.org/10.1007/s41109-019-0179-3</a:t>
            </a:r>
            <a:endParaRPr lang="en-US"/>
          </a:p>
        </p:txBody>
      </p:sp>
      <p:pic>
        <p:nvPicPr>
          <p:cNvPr id="14" name="Picture 14" descr="Chart&#10;&#10;Description automatically generated">
            <a:extLst>
              <a:ext uri="{FF2B5EF4-FFF2-40B4-BE49-F238E27FC236}">
                <a16:creationId xmlns:a16="http://schemas.microsoft.com/office/drawing/2014/main" id="{381987F8-0B45-3AB0-24AF-EFC7569DF785}"/>
              </a:ext>
            </a:extLst>
          </p:cNvPr>
          <p:cNvPicPr>
            <a:picLocks noGrp="1" noChangeAspect="1"/>
          </p:cNvPicPr>
          <p:nvPr>
            <p:ph type="pic" sz="quarter" idx="14"/>
          </p:nvPr>
        </p:nvPicPr>
        <p:blipFill rotWithShape="1">
          <a:blip r:embed="rId2"/>
          <a:stretch/>
        </p:blipFill>
        <p:spPr>
          <a:xfrm>
            <a:off x="2519109" y="3988745"/>
            <a:ext cx="7161392" cy="2152651"/>
          </a:xfrm>
          <a:prstGeom prst="rect">
            <a:avLst/>
          </a:prstGeom>
        </p:spPr>
      </p:pic>
    </p:spTree>
    <p:extLst>
      <p:ext uri="{BB962C8B-B14F-4D97-AF65-F5344CB8AC3E}">
        <p14:creationId xmlns:p14="http://schemas.microsoft.com/office/powerpoint/2010/main" val="4046422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536361" y="1645669"/>
            <a:ext cx="5327726" cy="4532881"/>
          </a:xfrm>
        </p:spPr>
        <p:txBody>
          <a:bodyPr vert="horz" lIns="0" tIns="0" rIns="0" bIns="0" rtlCol="0" anchor="t">
            <a:normAutofit/>
          </a:bodyPr>
          <a:lstStyle/>
          <a:p>
            <a:r>
              <a:rPr lang="en-US">
                <a:latin typeface="Proxima Nova Rg"/>
              </a:rPr>
              <a:t>Wasserstein distance (Earth Mover's Distance) measures distance between two probability distributions</a:t>
            </a:r>
          </a:p>
          <a:p>
            <a:r>
              <a:rPr lang="en-US">
                <a:latin typeface="Proxima Nova Rg"/>
              </a:rPr>
              <a:t>Minimum amount of </a:t>
            </a:r>
            <a:r>
              <a:rPr lang="en-US">
                <a:solidFill>
                  <a:srgbClr val="FF0000"/>
                </a:solidFill>
                <a:latin typeface="Proxima Nova Rg"/>
              </a:rPr>
              <a:t>work</a:t>
            </a:r>
            <a:r>
              <a:rPr lang="en-US">
                <a:latin typeface="Proxima Nova Rg"/>
              </a:rPr>
              <a:t> required to transform </a:t>
            </a:r>
            <a:r>
              <a:rPr lang="en-US">
                <a:solidFill>
                  <a:srgbClr val="FF0000"/>
                </a:solidFill>
                <a:latin typeface="Proxima Nova Rg"/>
              </a:rPr>
              <a:t>u </a:t>
            </a:r>
            <a:r>
              <a:rPr lang="en-US">
                <a:latin typeface="Proxima Nova Rg"/>
              </a:rPr>
              <a:t>into </a:t>
            </a:r>
            <a:r>
              <a:rPr lang="en-US">
                <a:solidFill>
                  <a:srgbClr val="FF0000"/>
                </a:solidFill>
                <a:latin typeface="Proxima Nova Rg"/>
              </a:rPr>
              <a:t>v</a:t>
            </a:r>
            <a:r>
              <a:rPr lang="en-US">
                <a:latin typeface="Proxima Nova Rg"/>
              </a:rPr>
              <a:t>, </a:t>
            </a:r>
            <a:r>
              <a:rPr lang="en-US">
                <a:solidFill>
                  <a:srgbClr val="FF0000"/>
                </a:solidFill>
                <a:latin typeface="Proxima Nova Rg"/>
              </a:rPr>
              <a:t>work = distribution weight x distance</a:t>
            </a:r>
          </a:p>
          <a:p>
            <a:r>
              <a:rPr lang="en-US">
                <a:solidFill>
                  <a:srgbClr val="FF0000"/>
                </a:solidFill>
                <a:latin typeface="Proxima Nova Rg"/>
              </a:rPr>
              <a:t>Minimum </a:t>
            </a:r>
            <a:r>
              <a:rPr lang="en-US">
                <a:solidFill>
                  <a:srgbClr val="000000"/>
                </a:solidFill>
                <a:latin typeface="Proxima Nova Rg"/>
              </a:rPr>
              <a:t>value achieved by a </a:t>
            </a:r>
            <a:r>
              <a:rPr lang="en-US">
                <a:solidFill>
                  <a:srgbClr val="FF0000"/>
                </a:solidFill>
                <a:latin typeface="Proxima Nova Rg"/>
              </a:rPr>
              <a:t>perfect matching</a:t>
            </a:r>
            <a:r>
              <a:rPr lang="en-US">
                <a:solidFill>
                  <a:srgbClr val="000000"/>
                </a:solidFill>
                <a:latin typeface="Proxima Nova Rg"/>
              </a:rPr>
              <a:t> between the features of two Persistent Diagrams</a:t>
            </a:r>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1" y="476722"/>
            <a:ext cx="10604061" cy="768545"/>
          </a:xfrm>
        </p:spPr>
        <p:txBody>
          <a:bodyPr>
            <a:normAutofit/>
          </a:bodyPr>
          <a:lstStyle/>
          <a:p>
            <a:r>
              <a:rPr lang="en-US">
                <a:latin typeface="Proxima Nova Rg"/>
              </a:rPr>
              <a:t>Wasserstein distance (WD)</a:t>
            </a:r>
            <a:endParaRPr lang="en-US"/>
          </a:p>
        </p:txBody>
      </p:sp>
      <p:sp>
        <p:nvSpPr>
          <p:cNvPr id="5" name="Slide Number Placeholder 4"/>
          <p:cNvSpPr>
            <a:spLocks noGrp="1"/>
          </p:cNvSpPr>
          <p:nvPr>
            <p:ph type="sldNum" sz="quarter" idx="4"/>
          </p:nvPr>
        </p:nvSpPr>
        <p:spPr/>
        <p:txBody>
          <a:bodyPr/>
          <a:lstStyle/>
          <a:p>
            <a:fld id="{54797FC3-DC33-DA47-95F6-F7EB925D69E8}" type="slidenum">
              <a:rPr lang="en-US" smtClean="0"/>
              <a:pPr/>
              <a:t>85</a:t>
            </a:fld>
            <a:endParaRPr lang="en-US"/>
          </a:p>
        </p:txBody>
      </p:sp>
      <p:sp>
        <p:nvSpPr>
          <p:cNvPr id="3" name="Footer Placeholder 2"/>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9FDFD131-3A64-F66F-6930-11AD997276C5}"/>
              </a:ext>
            </a:extLst>
          </p:cNvPr>
          <p:cNvSpPr txBox="1"/>
          <p:nvPr/>
        </p:nvSpPr>
        <p:spPr>
          <a:xfrm>
            <a:off x="630610" y="5974525"/>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S. </a:t>
            </a:r>
            <a:r>
              <a:rPr lang="en-US" sz="800" err="1">
                <a:latin typeface="Calibri"/>
                <a:cs typeface="Calibri"/>
              </a:rPr>
              <a:t>Vallender</a:t>
            </a:r>
            <a:r>
              <a:rPr lang="en-US" sz="800">
                <a:latin typeface="Calibri"/>
                <a:cs typeface="Calibri"/>
              </a:rPr>
              <a:t>, “Calculation of the </a:t>
            </a:r>
            <a:r>
              <a:rPr lang="en-US" sz="800" err="1">
                <a:latin typeface="Calibri"/>
                <a:cs typeface="Calibri"/>
              </a:rPr>
              <a:t>wasserstein</a:t>
            </a:r>
            <a:r>
              <a:rPr lang="en-US" sz="800">
                <a:latin typeface="Calibri"/>
                <a:cs typeface="Calibri"/>
              </a:rPr>
              <a:t> distance between probability distributions on the line,” Theory of Probability &amp; Its Applications, vol. 18, no. 4, pp. 784–786, 1974.</a:t>
            </a:r>
            <a:endParaRPr lang="en-US">
              <a:cs typeface="Calibri" panose="020F0502020204030204" pitchFamily="34" charset="0"/>
            </a:endParaRPr>
          </a:p>
          <a:p>
            <a:pPr marL="171450" indent="-171450">
              <a:buFont typeface="Arial"/>
              <a:buChar char="•"/>
            </a:pPr>
            <a:r>
              <a:rPr lang="en-US" sz="800">
                <a:latin typeface="Calibri"/>
                <a:cs typeface="Calibri"/>
              </a:rPr>
              <a:t>H. </a:t>
            </a:r>
            <a:r>
              <a:rPr lang="en-US" sz="800" err="1">
                <a:latin typeface="Calibri"/>
                <a:cs typeface="Calibri"/>
              </a:rPr>
              <a:t>Edelsbrunner</a:t>
            </a:r>
            <a:r>
              <a:rPr lang="en-US" sz="800">
                <a:latin typeface="Calibri"/>
                <a:cs typeface="Calibri"/>
              </a:rPr>
              <a:t>, “Persistent homology: theory and practice,” 2013.</a:t>
            </a:r>
          </a:p>
          <a:p>
            <a:pPr marL="171450" indent="-171450">
              <a:buFont typeface="Arial"/>
              <a:buChar char="•"/>
            </a:pPr>
            <a:r>
              <a:rPr lang="en-US" sz="800">
                <a:latin typeface="Calibri"/>
                <a:cs typeface="Calibri"/>
              </a:rPr>
              <a:t>Qingzhang, Shi. (2021). Time Series Clustering with Topological and Geometric Mixed Distance. Mathematics. 9. 10.3390/math9091046. </a:t>
            </a:r>
            <a:endParaRPr lang="en-US" sz="800">
              <a:cs typeface="Calibri" panose="020F0502020204030204" pitchFamily="34" charset="0"/>
            </a:endParaRPr>
          </a:p>
        </p:txBody>
      </p:sp>
      <p:pic>
        <p:nvPicPr>
          <p:cNvPr id="8" name="Picture 21" descr="Chart, scatter chart&#10;&#10;Description automatically generated">
            <a:extLst>
              <a:ext uri="{FF2B5EF4-FFF2-40B4-BE49-F238E27FC236}">
                <a16:creationId xmlns:a16="http://schemas.microsoft.com/office/drawing/2014/main" id="{4307F1C6-F696-FFCA-81DF-4F817496CF9A}"/>
              </a:ext>
            </a:extLst>
          </p:cNvPr>
          <p:cNvPicPr>
            <a:picLocks noChangeAspect="1"/>
          </p:cNvPicPr>
          <p:nvPr/>
        </p:nvPicPr>
        <p:blipFill>
          <a:blip r:embed="rId2"/>
          <a:stretch>
            <a:fillRect/>
          </a:stretch>
        </p:blipFill>
        <p:spPr>
          <a:xfrm>
            <a:off x="6573117" y="-728"/>
            <a:ext cx="5528441" cy="5697154"/>
          </a:xfrm>
          <a:prstGeom prst="rect">
            <a:avLst/>
          </a:prstGeom>
        </p:spPr>
      </p:pic>
    </p:spTree>
    <p:extLst>
      <p:ext uri="{BB962C8B-B14F-4D97-AF65-F5344CB8AC3E}">
        <p14:creationId xmlns:p14="http://schemas.microsoft.com/office/powerpoint/2010/main" val="3635598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p:txBody>
          <a:bodyPr vert="horz" lIns="0" tIns="0" rIns="0" bIns="0" rtlCol="0" anchor="t">
            <a:normAutofit/>
          </a:bodyPr>
          <a:lstStyle/>
          <a:p>
            <a:pPr marL="227965" indent="-227965"/>
            <a:r>
              <a:rPr lang="en-US">
                <a:latin typeface="Proxima Nova Rg"/>
              </a:rPr>
              <a:t>Structural T1-weighted and </a:t>
            </a:r>
            <a:r>
              <a:rPr lang="en-US" err="1">
                <a:latin typeface="Proxima Nova Rg"/>
              </a:rPr>
              <a:t>rs</a:t>
            </a:r>
            <a:r>
              <a:rPr lang="en-US">
                <a:latin typeface="Proxima Nova Rg"/>
              </a:rPr>
              <a:t>-fMRI data were obtained from the publicly available Enhanced Nathan Kline Institute Rockland Sample database (NKI-RS)</a:t>
            </a:r>
            <a:endParaRPr lang="en-US"/>
          </a:p>
          <a:p>
            <a:pPr marL="227965" indent="-227965"/>
            <a:r>
              <a:rPr lang="en-US">
                <a:latin typeface="Proxima Nova Rg"/>
              </a:rPr>
              <a:t>The MRI data from 3T Siemens </a:t>
            </a:r>
            <a:r>
              <a:rPr lang="en-US" err="1">
                <a:latin typeface="Proxima Nova Rg"/>
              </a:rPr>
              <a:t>Magnetom</a:t>
            </a:r>
            <a:r>
              <a:rPr lang="en-US">
                <a:latin typeface="Proxima Nova Rg"/>
              </a:rPr>
              <a:t> Tim Trio scanner</a:t>
            </a:r>
          </a:p>
          <a:p>
            <a:pPr marL="227965" indent="-227965"/>
            <a:r>
              <a:rPr lang="en-US">
                <a:latin typeface="Proxima Nova Rg"/>
              </a:rPr>
              <a:t>The </a:t>
            </a:r>
            <a:r>
              <a:rPr lang="en-US" err="1">
                <a:latin typeface="Proxima Nova Rg"/>
              </a:rPr>
              <a:t>rs</a:t>
            </a:r>
            <a:r>
              <a:rPr lang="en-US">
                <a:latin typeface="Proxima Nova Rg"/>
              </a:rPr>
              <a:t>-fMRI data were acquired from each subject using 3 acquisition protocols with 3 temporal sampling rates (</a:t>
            </a:r>
            <a:r>
              <a:rPr lang="en-US">
                <a:solidFill>
                  <a:srgbClr val="FF0000"/>
                </a:solidFill>
                <a:latin typeface="Proxima Nova Rg"/>
              </a:rPr>
              <a:t>645ms</a:t>
            </a:r>
            <a:r>
              <a:rPr lang="en-US">
                <a:latin typeface="Proxima Nova Rg"/>
              </a:rPr>
              <a:t>, </a:t>
            </a:r>
            <a:r>
              <a:rPr lang="en-US">
                <a:solidFill>
                  <a:srgbClr val="FF0000"/>
                </a:solidFill>
                <a:latin typeface="Proxima Nova Rg"/>
              </a:rPr>
              <a:t>1400ms</a:t>
            </a:r>
            <a:r>
              <a:rPr lang="en-US">
                <a:latin typeface="Proxima Nova Rg"/>
              </a:rPr>
              <a:t>, </a:t>
            </a:r>
            <a:r>
              <a:rPr lang="en-US">
                <a:solidFill>
                  <a:srgbClr val="FF0000"/>
                </a:solidFill>
                <a:latin typeface="Proxima Nova Rg"/>
              </a:rPr>
              <a:t>2500ms</a:t>
            </a:r>
            <a:r>
              <a:rPr lang="en-US">
                <a:latin typeface="Proxima Nova Rg"/>
              </a:rPr>
              <a:t>)</a:t>
            </a:r>
            <a:endParaRPr lang="en-US"/>
          </a:p>
          <a:p>
            <a:pPr marL="227965" indent="-227965"/>
            <a:r>
              <a:rPr lang="en-US">
                <a:latin typeface="Proxima Nova Rg"/>
              </a:rPr>
              <a:t>Total number of subjects: 316 with mean time series from </a:t>
            </a:r>
            <a:r>
              <a:rPr lang="en-US">
                <a:solidFill>
                  <a:srgbClr val="FF0000"/>
                </a:solidFill>
                <a:latin typeface="Proxima Nova Rg"/>
              </a:rPr>
              <a:t>113 brain regions</a:t>
            </a:r>
            <a:endParaRPr lang="en-US">
              <a:solidFill>
                <a:srgbClr val="FF0000"/>
              </a:solidFill>
            </a:endParaRPr>
          </a:p>
          <a:p>
            <a:pPr marL="227965" indent="-227965"/>
            <a:r>
              <a:rPr lang="en-US">
                <a:solidFill>
                  <a:srgbClr val="FF0000"/>
                </a:solidFill>
                <a:latin typeface="Proxima Nova Rg"/>
              </a:rPr>
              <a:t>One </a:t>
            </a:r>
            <a:r>
              <a:rPr lang="en-US">
                <a:latin typeface="Proxima Nova Rg"/>
              </a:rPr>
              <a:t>weighted network per fMRI scan</a:t>
            </a:r>
            <a:endParaRPr lang="en-US"/>
          </a:p>
          <a:p>
            <a:pPr marL="227965" indent="-227965"/>
            <a:endParaRPr lang="en-US"/>
          </a:p>
          <a:p>
            <a:pPr marL="227965" indent="-227965"/>
            <a:endParaRPr lang="en-US"/>
          </a:p>
        </p:txBody>
      </p:sp>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Experimental data and network construction </a:t>
            </a:r>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
          </p:nvPr>
        </p:nvSpPr>
        <p:spPr/>
        <p:txBody>
          <a:bodyPr/>
          <a:lstStyle/>
          <a:p>
            <a:fld id="{54797FC3-DC33-DA47-95F6-F7EB925D69E8}" type="slidenum">
              <a:rPr lang="en-US" smtClean="0"/>
              <a:pPr/>
              <a:t>86</a:t>
            </a:fld>
            <a:endParaRPr lang="en-US"/>
          </a:p>
        </p:txBody>
      </p:sp>
      <p:sp>
        <p:nvSpPr>
          <p:cNvPr id="5" name="Footer Placeholder 4">
            <a:extLst>
              <a:ext uri="{FF2B5EF4-FFF2-40B4-BE49-F238E27FC236}">
                <a16:creationId xmlns:a16="http://schemas.microsoft.com/office/drawing/2014/main" id="{5E87390F-A33E-FEAC-23A9-2D5284F64EFF}"/>
              </a:ext>
            </a:extLst>
          </p:cNvPr>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A30D734A-EA87-F255-03F6-561DBFC71CA7}"/>
              </a:ext>
            </a:extLst>
          </p:cNvPr>
          <p:cNvSpPr txBox="1"/>
          <p:nvPr/>
        </p:nvSpPr>
        <p:spPr>
          <a:xfrm>
            <a:off x="630610" y="5974525"/>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K. B. Nooner, S. </a:t>
            </a:r>
            <a:r>
              <a:rPr lang="en-US" sz="800" err="1">
                <a:latin typeface="Calibri"/>
                <a:cs typeface="Calibri"/>
              </a:rPr>
              <a:t>Colcombe</a:t>
            </a:r>
            <a:r>
              <a:rPr lang="en-US" sz="800">
                <a:latin typeface="Calibri"/>
                <a:cs typeface="Calibri"/>
              </a:rPr>
              <a:t>, R. </a:t>
            </a:r>
            <a:r>
              <a:rPr lang="en-US" sz="800" err="1">
                <a:latin typeface="Calibri"/>
                <a:cs typeface="Calibri"/>
              </a:rPr>
              <a:t>Tobe</a:t>
            </a:r>
            <a:r>
              <a:rPr lang="en-US" sz="800">
                <a:latin typeface="Calibri"/>
                <a:cs typeface="Calibri"/>
              </a:rPr>
              <a:t>, M. Mennes, M. Benedict, A. Moreno, L. Panek, S. Brown, S. Zavitz, Q. Li et al., “The </a:t>
            </a:r>
            <a:r>
              <a:rPr lang="en-US" sz="800" err="1">
                <a:latin typeface="Calibri"/>
                <a:cs typeface="Calibri"/>
              </a:rPr>
              <a:t>nki-rockland</a:t>
            </a:r>
            <a:r>
              <a:rPr lang="en-US" sz="800">
                <a:latin typeface="Calibri"/>
                <a:cs typeface="Calibri"/>
              </a:rPr>
              <a:t> sample: a model for accelerating the pace of discovery science in psychiatry,” Frontiers in neuroscience, vol. 6, p. 152, 2012.</a:t>
            </a:r>
            <a:endParaRPr lang="en-US">
              <a:latin typeface="Calibri"/>
              <a:cs typeface="Calibri"/>
            </a:endParaRPr>
          </a:p>
        </p:txBody>
      </p:sp>
    </p:spTree>
    <p:extLst>
      <p:ext uri="{BB962C8B-B14F-4D97-AF65-F5344CB8AC3E}">
        <p14:creationId xmlns:p14="http://schemas.microsoft.com/office/powerpoint/2010/main" val="997455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B81F23-AF69-3409-BB4F-79F0FFF3403E}"/>
              </a:ext>
            </a:extLst>
          </p:cNvPr>
          <p:cNvSpPr>
            <a:spLocks noGrp="1"/>
          </p:cNvSpPr>
          <p:nvPr>
            <p:ph idx="1"/>
          </p:nvPr>
        </p:nvSpPr>
        <p:spPr/>
        <p:txBody>
          <a:bodyPr vert="horz" lIns="0" tIns="0" rIns="0" bIns="0" rtlCol="0" anchor="t">
            <a:normAutofit/>
          </a:bodyPr>
          <a:lstStyle/>
          <a:p>
            <a:pPr marL="227965" indent="-227965"/>
            <a:r>
              <a:rPr lang="en-US">
                <a:latin typeface="Proxima Nova Rg"/>
              </a:rPr>
              <a:t>To map the association between two nodes </a:t>
            </a:r>
            <a:r>
              <a:rPr lang="en-US">
                <a:solidFill>
                  <a:srgbClr val="FF0000"/>
                </a:solidFill>
                <a:latin typeface="Proxima Nova Rg"/>
              </a:rPr>
              <a:t>u</a:t>
            </a:r>
            <a:r>
              <a:rPr lang="en-US">
                <a:latin typeface="Proxima Nova Rg"/>
              </a:rPr>
              <a:t> and </a:t>
            </a:r>
            <a:r>
              <a:rPr lang="en-US">
                <a:solidFill>
                  <a:srgbClr val="FF0000"/>
                </a:solidFill>
                <a:latin typeface="Proxima Nova Rg"/>
              </a:rPr>
              <a:t>v </a:t>
            </a:r>
            <a:r>
              <a:rPr lang="en-US">
                <a:latin typeface="Proxima Nova Rg"/>
              </a:rPr>
              <a:t>in the brain network, their Pearson's correlation coefficients </a:t>
            </a:r>
            <a:r>
              <a:rPr lang="en-US" err="1">
                <a:solidFill>
                  <a:srgbClr val="FF0000"/>
                </a:solidFill>
                <a:latin typeface="Proxima Nova Rg"/>
              </a:rPr>
              <a:t>corr</a:t>
            </a:r>
            <a:r>
              <a:rPr lang="en-US">
                <a:solidFill>
                  <a:srgbClr val="FF0000"/>
                </a:solidFill>
                <a:latin typeface="Proxima Nova Rg"/>
              </a:rPr>
              <a:t>(u, v) </a:t>
            </a:r>
            <a:r>
              <a:rPr lang="en-US">
                <a:latin typeface="Proxima Nova Rg"/>
              </a:rPr>
              <a:t>are used</a:t>
            </a:r>
            <a:endParaRPr lang="en-US"/>
          </a:p>
          <a:p>
            <a:pPr marL="227965" indent="-227965"/>
            <a:r>
              <a:rPr lang="en-US">
                <a:latin typeface="Proxima Nova Rg"/>
              </a:rPr>
              <a:t>The objective is to transform this association into a distance metric where </a:t>
            </a:r>
            <a:r>
              <a:rPr lang="en-US">
                <a:solidFill>
                  <a:srgbClr val="FF0000"/>
                </a:solidFill>
                <a:latin typeface="Proxima Nova Rg"/>
              </a:rPr>
              <a:t>stronger correlations</a:t>
            </a:r>
            <a:r>
              <a:rPr lang="en-US">
                <a:latin typeface="Proxima Nova Rg"/>
              </a:rPr>
              <a:t> between nodes correspond to </a:t>
            </a:r>
            <a:r>
              <a:rPr lang="en-US">
                <a:solidFill>
                  <a:srgbClr val="FF0000"/>
                </a:solidFill>
                <a:latin typeface="Proxima Nova Rg"/>
              </a:rPr>
              <a:t>shorter distances</a:t>
            </a:r>
            <a:endParaRPr lang="en-US">
              <a:solidFill>
                <a:srgbClr val="FF0000"/>
              </a:solidFill>
            </a:endParaRPr>
          </a:p>
        </p:txBody>
      </p:sp>
      <p:sp>
        <p:nvSpPr>
          <p:cNvPr id="3" name="Title 2">
            <a:extLst>
              <a:ext uri="{FF2B5EF4-FFF2-40B4-BE49-F238E27FC236}">
                <a16:creationId xmlns:a16="http://schemas.microsoft.com/office/drawing/2014/main" id="{EF1778E7-E25C-A384-D70A-9BF086707557}"/>
              </a:ext>
            </a:extLst>
          </p:cNvPr>
          <p:cNvSpPr>
            <a:spLocks noGrp="1"/>
          </p:cNvSpPr>
          <p:nvPr>
            <p:ph type="title"/>
          </p:nvPr>
        </p:nvSpPr>
        <p:spPr/>
        <p:txBody>
          <a:bodyPr/>
          <a:lstStyle/>
          <a:p>
            <a:r>
              <a:rPr lang="en-US">
                <a:latin typeface="Proxima Nova Rg"/>
              </a:rPr>
              <a:t>Embed FCNs in metric space </a:t>
            </a:r>
            <a:endParaRPr lang="en-US"/>
          </a:p>
        </p:txBody>
      </p:sp>
      <p:sp>
        <p:nvSpPr>
          <p:cNvPr id="4" name="Content Placeholder 3">
            <a:extLst>
              <a:ext uri="{FF2B5EF4-FFF2-40B4-BE49-F238E27FC236}">
                <a16:creationId xmlns:a16="http://schemas.microsoft.com/office/drawing/2014/main" id="{64C87F0B-A5A7-F4D1-A47B-E97DD706177A}"/>
              </a:ext>
            </a:extLst>
          </p:cNvPr>
          <p:cNvSpPr>
            <a:spLocks noGrp="1"/>
          </p:cNvSpPr>
          <p:nvPr>
            <p:ph idx="13"/>
          </p:nvPr>
        </p:nvSpPr>
        <p:spPr/>
        <p:txBody>
          <a:bodyPr vert="horz" lIns="0" tIns="0" rIns="0" bIns="0" rtlCol="0" anchor="t">
            <a:normAutofit/>
          </a:bodyPr>
          <a:lstStyle/>
          <a:p>
            <a:pPr marL="227965" indent="-227965"/>
            <a:r>
              <a:rPr lang="en-US">
                <a:latin typeface="Proxima Nova Rg"/>
              </a:rPr>
              <a:t>Mapping to all </a:t>
            </a:r>
            <a:r>
              <a:rPr lang="en-US">
                <a:solidFill>
                  <a:srgbClr val="FF0000"/>
                </a:solidFill>
                <a:latin typeface="Proxima Nova Rg"/>
              </a:rPr>
              <a:t>316 </a:t>
            </a:r>
            <a:r>
              <a:rPr lang="en-US">
                <a:latin typeface="Proxima Nova Rg"/>
              </a:rPr>
              <a:t>subjects across </a:t>
            </a:r>
            <a:r>
              <a:rPr lang="en-US">
                <a:solidFill>
                  <a:srgbClr val="FF0000"/>
                </a:solidFill>
                <a:latin typeface="Proxima Nova Rg"/>
              </a:rPr>
              <a:t>3 </a:t>
            </a:r>
            <a:r>
              <a:rPr lang="en-US">
                <a:latin typeface="Proxima Nova Rg"/>
              </a:rPr>
              <a:t>temporal frequencies:</a:t>
            </a:r>
            <a:endParaRPr lang="en-US"/>
          </a:p>
          <a:p>
            <a:pPr marL="0" indent="0" algn="ctr">
              <a:buNone/>
            </a:pPr>
            <a:r>
              <a:rPr lang="en-US">
                <a:solidFill>
                  <a:srgbClr val="FF0000"/>
                </a:solidFill>
                <a:latin typeface="Proxima Nova Rg"/>
              </a:rPr>
              <a:t>d(u, v) = 1 – </a:t>
            </a:r>
            <a:r>
              <a:rPr lang="en-US" err="1">
                <a:solidFill>
                  <a:srgbClr val="FF0000"/>
                </a:solidFill>
                <a:latin typeface="Proxima Nova Rg"/>
              </a:rPr>
              <a:t>corr</a:t>
            </a:r>
            <a:r>
              <a:rPr lang="en-US">
                <a:solidFill>
                  <a:srgbClr val="FF0000"/>
                </a:solidFill>
                <a:latin typeface="Proxima Nova Rg"/>
              </a:rPr>
              <a:t>(u, v)</a:t>
            </a:r>
          </a:p>
          <a:p>
            <a:pPr marL="227965" indent="-227965"/>
            <a:r>
              <a:rPr lang="en-US">
                <a:latin typeface="Proxima Nova Rg"/>
              </a:rPr>
              <a:t>Included both positive and negative correlations</a:t>
            </a:r>
          </a:p>
          <a:p>
            <a:pPr marL="227965" indent="-227965"/>
            <a:r>
              <a:rPr lang="en-US">
                <a:latin typeface="Proxima Nova Rg"/>
              </a:rPr>
              <a:t>Generates symmetric adjacency matrix with size </a:t>
            </a:r>
            <a:r>
              <a:rPr lang="en-US">
                <a:solidFill>
                  <a:srgbClr val="FF0000"/>
                </a:solidFill>
                <a:latin typeface="Proxima Nova Rg"/>
              </a:rPr>
              <a:t>113 x 113</a:t>
            </a:r>
            <a:r>
              <a:rPr lang="en-US">
                <a:latin typeface="Proxima Nova Rg"/>
              </a:rPr>
              <a:t> using Pearson's correlation </a:t>
            </a:r>
            <a:endParaRPr lang="en-US"/>
          </a:p>
          <a:p>
            <a:pPr marL="227965" indent="-227965"/>
            <a:r>
              <a:rPr lang="en-US">
                <a:latin typeface="Proxima Nova Rg"/>
              </a:rPr>
              <a:t>Total adjacency matrices: </a:t>
            </a:r>
            <a:r>
              <a:rPr lang="en-US">
                <a:solidFill>
                  <a:srgbClr val="FF0000"/>
                </a:solidFill>
                <a:latin typeface="Proxima Nova Rg"/>
              </a:rPr>
              <a:t>948 (316 x 3)</a:t>
            </a:r>
            <a:endParaRPr lang="en-US">
              <a:solidFill>
                <a:srgbClr val="FF0000"/>
              </a:solidFill>
            </a:endParaRPr>
          </a:p>
        </p:txBody>
      </p:sp>
      <p:sp>
        <p:nvSpPr>
          <p:cNvPr id="5" name="Slide Number Placeholder 4">
            <a:extLst>
              <a:ext uri="{FF2B5EF4-FFF2-40B4-BE49-F238E27FC236}">
                <a16:creationId xmlns:a16="http://schemas.microsoft.com/office/drawing/2014/main" id="{B7FA86EA-18FA-2ACF-9E64-66D52A7697F8}"/>
              </a:ext>
            </a:extLst>
          </p:cNvPr>
          <p:cNvSpPr>
            <a:spLocks noGrp="1"/>
          </p:cNvSpPr>
          <p:nvPr>
            <p:ph type="sldNum" sz="quarter" idx="4"/>
          </p:nvPr>
        </p:nvSpPr>
        <p:spPr/>
        <p:txBody>
          <a:bodyPr/>
          <a:lstStyle/>
          <a:p>
            <a:fld id="{54797FC3-DC33-DA47-95F6-F7EB925D69E8}" type="slidenum">
              <a:rPr lang="en-US" smtClean="0"/>
              <a:pPr/>
              <a:t>87</a:t>
            </a:fld>
            <a:endParaRPr lang="en-US"/>
          </a:p>
        </p:txBody>
      </p:sp>
      <p:sp>
        <p:nvSpPr>
          <p:cNvPr id="6" name="Footer Placeholder 5">
            <a:extLst>
              <a:ext uri="{FF2B5EF4-FFF2-40B4-BE49-F238E27FC236}">
                <a16:creationId xmlns:a16="http://schemas.microsoft.com/office/drawing/2014/main" id="{54758AEC-D048-0384-F9F2-1F62C5693DF1}"/>
              </a:ext>
            </a:extLst>
          </p:cNvPr>
          <p:cNvSpPr>
            <a:spLocks noGrp="1"/>
          </p:cNvSpPr>
          <p:nvPr>
            <p:ph type="ftr" sz="quarter" idx="10"/>
          </p:nvPr>
        </p:nvSpPr>
        <p:spPr/>
        <p:txBody>
          <a:bodyPr/>
          <a:lstStyle/>
          <a:p>
            <a:r>
              <a:rPr lang="en-GB"/>
              <a:t>Department of Computer Science – Ahmedur Rahman Shovon</a:t>
            </a:r>
          </a:p>
        </p:txBody>
      </p:sp>
      <p:sp>
        <p:nvSpPr>
          <p:cNvPr id="8" name="TextBox 7">
            <a:extLst>
              <a:ext uri="{FF2B5EF4-FFF2-40B4-BE49-F238E27FC236}">
                <a16:creationId xmlns:a16="http://schemas.microsoft.com/office/drawing/2014/main" id="{30C1C2DF-2D41-6647-89C6-BDFEA3871A1E}"/>
              </a:ext>
            </a:extLst>
          </p:cNvPr>
          <p:cNvSpPr txBox="1"/>
          <p:nvPr/>
        </p:nvSpPr>
        <p:spPr>
          <a:xfrm>
            <a:off x="538124" y="5985580"/>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B. Cassidy, C. Rae, and V. Solo, “Brain activity: Conditional dissimilarity and persistent homology,” in 2015 IEEE 12th International Symposium on Biomedical Imaging (ISBI), 2015, pp. 1356–1359.</a:t>
            </a:r>
            <a:endParaRPr lang="en-US"/>
          </a:p>
          <a:p>
            <a:pPr marL="171450" indent="-171450">
              <a:buFont typeface="Arial"/>
              <a:buChar char="•"/>
            </a:pPr>
            <a:r>
              <a:rPr lang="en-US" sz="800">
                <a:latin typeface="Calibri"/>
                <a:cs typeface="Calibri"/>
              </a:rPr>
              <a:t>S. M. Smith, K. L. Miller, G. Salimi-Khorshidi, M. Webster, C. F. Beckmann, T. E. Nichols, J. D. Ramsey, and M. W. Woolrich, “Network modelling methods for </a:t>
            </a:r>
            <a:r>
              <a:rPr lang="en-US" sz="800" err="1">
                <a:latin typeface="Calibri"/>
                <a:cs typeface="Calibri"/>
              </a:rPr>
              <a:t>fmri</a:t>
            </a:r>
            <a:r>
              <a:rPr lang="en-US" sz="800">
                <a:latin typeface="Calibri"/>
                <a:cs typeface="Calibri"/>
              </a:rPr>
              <a:t>,” Neuroimage, vol. 54, no. 2, pp. 875–891, 2011.</a:t>
            </a:r>
            <a:endParaRPr lang="en-US">
              <a:latin typeface="Calibri"/>
              <a:cs typeface="Calibri"/>
            </a:endParaRPr>
          </a:p>
        </p:txBody>
      </p:sp>
    </p:spTree>
    <p:extLst>
      <p:ext uri="{BB962C8B-B14F-4D97-AF65-F5344CB8AC3E}">
        <p14:creationId xmlns:p14="http://schemas.microsoft.com/office/powerpoint/2010/main" val="409821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a:xfrm>
            <a:off x="536361" y="1645670"/>
            <a:ext cx="5557559" cy="4351338"/>
          </a:xfrm>
        </p:spPr>
        <p:txBody>
          <a:bodyPr vert="horz" lIns="0" tIns="0" rIns="0" bIns="0" rtlCol="0" anchor="t">
            <a:normAutofit/>
          </a:bodyPr>
          <a:lstStyle/>
          <a:p>
            <a:pPr marL="227965" indent="-227965"/>
            <a:r>
              <a:rPr lang="en-US">
                <a:latin typeface="Proxima Nova Rg"/>
              </a:rPr>
              <a:t>Apply PH on the metric space to extract topological features</a:t>
            </a:r>
          </a:p>
          <a:p>
            <a:pPr marL="227965" indent="-227965"/>
            <a:r>
              <a:rPr lang="en-US">
                <a:latin typeface="Proxima Nova Rg"/>
              </a:rPr>
              <a:t>Compute 0-dimensional barcodes for all FCNs (3 x 316)</a:t>
            </a:r>
          </a:p>
        </p:txBody>
      </p:sp>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Apply PH to metric space</a:t>
            </a:r>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
          </p:nvPr>
        </p:nvSpPr>
        <p:spPr/>
        <p:txBody>
          <a:bodyPr/>
          <a:lstStyle/>
          <a:p>
            <a:fld id="{54797FC3-DC33-DA47-95F6-F7EB925D69E8}" type="slidenum">
              <a:rPr lang="en-US" smtClean="0"/>
              <a:pPr/>
              <a:t>88</a:t>
            </a:fld>
            <a:endParaRPr lang="en-US"/>
          </a:p>
        </p:txBody>
      </p:sp>
      <p:sp>
        <p:nvSpPr>
          <p:cNvPr id="5" name="Footer Placeholder 4">
            <a:extLst>
              <a:ext uri="{FF2B5EF4-FFF2-40B4-BE49-F238E27FC236}">
                <a16:creationId xmlns:a16="http://schemas.microsoft.com/office/drawing/2014/main" id="{5E87390F-A33E-FEAC-23A9-2D5284F64EFF}"/>
              </a:ext>
            </a:extLst>
          </p:cNvPr>
          <p:cNvSpPr>
            <a:spLocks noGrp="1"/>
          </p:cNvSpPr>
          <p:nvPr>
            <p:ph type="ftr" sz="quarter" idx="10"/>
          </p:nvPr>
        </p:nvSpPr>
        <p:spPr/>
        <p:txBody>
          <a:bodyPr/>
          <a:lstStyle/>
          <a:p>
            <a:r>
              <a:rPr lang="en-GB"/>
              <a:t>Department of Computer Science – Ahmedur Rahman Shovon</a:t>
            </a:r>
          </a:p>
        </p:txBody>
      </p:sp>
      <p:pic>
        <p:nvPicPr>
          <p:cNvPr id="7" name="Picture 7">
            <a:extLst>
              <a:ext uri="{FF2B5EF4-FFF2-40B4-BE49-F238E27FC236}">
                <a16:creationId xmlns:a16="http://schemas.microsoft.com/office/drawing/2014/main" id="{5053D251-855C-3D1A-5979-E5EC6034C0C7}"/>
              </a:ext>
            </a:extLst>
          </p:cNvPr>
          <p:cNvPicPr>
            <a:picLocks noChangeAspect="1"/>
          </p:cNvPicPr>
          <p:nvPr/>
        </p:nvPicPr>
        <p:blipFill>
          <a:blip r:embed="rId2"/>
          <a:stretch>
            <a:fillRect/>
          </a:stretch>
        </p:blipFill>
        <p:spPr>
          <a:xfrm>
            <a:off x="6097882" y="1006487"/>
            <a:ext cx="6092236" cy="4205320"/>
          </a:xfrm>
          <a:prstGeom prst="rect">
            <a:avLst/>
          </a:prstGeom>
        </p:spPr>
      </p:pic>
      <p:sp>
        <p:nvSpPr>
          <p:cNvPr id="9" name="TextBox 8">
            <a:extLst>
              <a:ext uri="{FF2B5EF4-FFF2-40B4-BE49-F238E27FC236}">
                <a16:creationId xmlns:a16="http://schemas.microsoft.com/office/drawing/2014/main" id="{FBC0D982-2A16-C672-7583-30BA79B949B8}"/>
              </a:ext>
            </a:extLst>
          </p:cNvPr>
          <p:cNvSpPr txBox="1"/>
          <p:nvPr/>
        </p:nvSpPr>
        <p:spPr>
          <a:xfrm>
            <a:off x="538124" y="5985580"/>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The GUDHI Project, GUDHI User and Reference Manual. GUDHI Editorial Board, 2015. [Online]. Available: http://gudhi.gforge.inria.fr/doc/latest/</a:t>
            </a:r>
            <a:endParaRPr lang="en-US">
              <a:latin typeface="Calibri"/>
              <a:cs typeface="Calibri"/>
            </a:endParaRPr>
          </a:p>
          <a:p>
            <a:pPr marL="171450" indent="-171450">
              <a:buFont typeface="Arial"/>
              <a:buChar char="•"/>
            </a:pPr>
            <a:r>
              <a:rPr lang="en-US" sz="800">
                <a:latin typeface="Calibri"/>
                <a:cs typeface="Calibri"/>
              </a:rPr>
              <a:t>M. Kerber, D. Morozov, and A. </a:t>
            </a:r>
            <a:r>
              <a:rPr lang="en-US" sz="800" err="1">
                <a:latin typeface="Calibri"/>
                <a:cs typeface="Calibri"/>
              </a:rPr>
              <a:t>Nigmetov</a:t>
            </a:r>
            <a:r>
              <a:rPr lang="en-US" sz="800">
                <a:latin typeface="Calibri"/>
                <a:cs typeface="Calibri"/>
              </a:rPr>
              <a:t>, “Geometry helps to compare persistence diagrams,” Journal of Experimental Algorithmics (JEA), vol. 22, pp. 1–20, 2017.</a:t>
            </a:r>
            <a:endParaRPr lang="en-US">
              <a:latin typeface="Calibri"/>
              <a:cs typeface="Calibri"/>
            </a:endParaRPr>
          </a:p>
        </p:txBody>
      </p:sp>
      <p:sp>
        <p:nvSpPr>
          <p:cNvPr id="11" name="TextBox 10">
            <a:extLst>
              <a:ext uri="{FF2B5EF4-FFF2-40B4-BE49-F238E27FC236}">
                <a16:creationId xmlns:a16="http://schemas.microsoft.com/office/drawing/2014/main" id="{22FB96F9-B17E-E60F-4B54-010F90C8E84B}"/>
              </a:ext>
            </a:extLst>
          </p:cNvPr>
          <p:cNvSpPr txBox="1"/>
          <p:nvPr/>
        </p:nvSpPr>
        <p:spPr>
          <a:xfrm>
            <a:off x="6378485" y="5489050"/>
            <a:ext cx="5332931" cy="523220"/>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FCN (top-row) and extracted topological feature (bottom-row) for subject 31 for 645ms (left), 1400ms (center), and 2500ms (right)</a:t>
            </a:r>
            <a:endParaRPr lang="en-US"/>
          </a:p>
        </p:txBody>
      </p:sp>
    </p:spTree>
    <p:extLst>
      <p:ext uri="{BB962C8B-B14F-4D97-AF65-F5344CB8AC3E}">
        <p14:creationId xmlns:p14="http://schemas.microsoft.com/office/powerpoint/2010/main" val="4061694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a:xfrm>
            <a:off x="536361" y="1645670"/>
            <a:ext cx="10643398" cy="4333173"/>
          </a:xfrm>
        </p:spPr>
        <p:txBody>
          <a:bodyPr vert="horz" lIns="0" tIns="0" rIns="0" bIns="0" rtlCol="0" anchor="t">
            <a:normAutofit/>
          </a:bodyPr>
          <a:lstStyle/>
          <a:p>
            <a:pPr marL="227965" indent="-227965"/>
            <a:r>
              <a:rPr lang="en-US">
                <a:latin typeface="Proxima Nova Rg"/>
              </a:rPr>
              <a:t>Convert extracted barcodes to persistent diagram (PD)</a:t>
            </a:r>
          </a:p>
          <a:p>
            <a:pPr marL="227965" indent="-227965"/>
            <a:r>
              <a:rPr lang="en-US">
                <a:latin typeface="Proxima Nova Rg"/>
              </a:rPr>
              <a:t>Quantify the difference between two PDs using Wasserstein distance</a:t>
            </a:r>
          </a:p>
          <a:p>
            <a:pPr marL="227965" indent="-227965"/>
            <a:r>
              <a:rPr lang="en-US">
                <a:latin typeface="Proxima Nova Rg"/>
              </a:rPr>
              <a:t>Wasserstein metrics provides the foundation of the statistical inference framework</a:t>
            </a:r>
            <a:endParaRPr lang="en-US"/>
          </a:p>
          <a:p>
            <a:pPr marL="227965" indent="-227965"/>
            <a:r>
              <a:rPr lang="en-US">
                <a:latin typeface="Proxima Nova Rg"/>
              </a:rPr>
              <a:t>Performed 3 kinds of statistical analysis:</a:t>
            </a:r>
          </a:p>
          <a:p>
            <a:pPr marL="685165" lvl="1" indent="-227965"/>
            <a:r>
              <a:rPr lang="en-US">
                <a:latin typeface="Proxima Nova Rg"/>
              </a:rPr>
              <a:t>Across cohort study </a:t>
            </a:r>
            <a:endParaRPr lang="en-US"/>
          </a:p>
          <a:p>
            <a:pPr marL="685165" lvl="1" indent="-227965"/>
            <a:r>
              <a:rPr lang="en-US">
                <a:latin typeface="Proxima Nova Rg"/>
              </a:rPr>
              <a:t>Within cohort study </a:t>
            </a:r>
            <a:endParaRPr lang="en-US"/>
          </a:p>
          <a:p>
            <a:pPr marL="685165" lvl="1" indent="-227965"/>
            <a:r>
              <a:rPr lang="en-US">
                <a:latin typeface="Proxima Nova Rg"/>
              </a:rPr>
              <a:t>Comparision with traditional FCN analysis</a:t>
            </a:r>
            <a:endParaRPr lang="en-US"/>
          </a:p>
        </p:txBody>
      </p:sp>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Statistical analysis on PDs</a:t>
            </a:r>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
          </p:nvPr>
        </p:nvSpPr>
        <p:spPr/>
        <p:txBody>
          <a:bodyPr/>
          <a:lstStyle/>
          <a:p>
            <a:fld id="{54797FC3-DC33-DA47-95F6-F7EB925D69E8}" type="slidenum">
              <a:rPr lang="en-US" smtClean="0"/>
              <a:pPr/>
              <a:t>89</a:t>
            </a:fld>
            <a:endParaRPr lang="en-US"/>
          </a:p>
        </p:txBody>
      </p:sp>
      <p:sp>
        <p:nvSpPr>
          <p:cNvPr id="5" name="Footer Placeholder 4">
            <a:extLst>
              <a:ext uri="{FF2B5EF4-FFF2-40B4-BE49-F238E27FC236}">
                <a16:creationId xmlns:a16="http://schemas.microsoft.com/office/drawing/2014/main" id="{5E87390F-A33E-FEAC-23A9-2D5284F64EFF}"/>
              </a:ext>
            </a:extLst>
          </p:cNvPr>
          <p:cNvSpPr>
            <a:spLocks noGrp="1"/>
          </p:cNvSpPr>
          <p:nvPr>
            <p:ph type="ftr" sz="quarter" idx="10"/>
          </p:nvPr>
        </p:nvSpPr>
        <p:spPr/>
        <p:txBody>
          <a:bodyPr/>
          <a:lstStyle/>
          <a:p>
            <a:r>
              <a:rPr lang="en-GB"/>
              <a:t>Department of Computer Science – Ahmedur Rahman Shovon</a:t>
            </a:r>
          </a:p>
        </p:txBody>
      </p:sp>
      <p:sp>
        <p:nvSpPr>
          <p:cNvPr id="8" name="TextBox 7">
            <a:extLst>
              <a:ext uri="{FF2B5EF4-FFF2-40B4-BE49-F238E27FC236}">
                <a16:creationId xmlns:a16="http://schemas.microsoft.com/office/drawing/2014/main" id="{F9FCDE9B-BBF4-69DB-8354-4D22F7A2DD54}"/>
              </a:ext>
            </a:extLst>
          </p:cNvPr>
          <p:cNvSpPr txBox="1"/>
          <p:nvPr/>
        </p:nvSpPr>
        <p:spPr>
          <a:xfrm>
            <a:off x="538124" y="5985580"/>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Sans-Serif"/>
              <a:buChar char="•"/>
            </a:pPr>
            <a:r>
              <a:rPr lang="en-US" sz="800">
                <a:latin typeface="Arial"/>
                <a:cs typeface="Arial"/>
              </a:rPr>
              <a:t>S. </a:t>
            </a:r>
            <a:r>
              <a:rPr lang="en-US" sz="800" err="1">
                <a:latin typeface="Arial"/>
                <a:cs typeface="Arial"/>
              </a:rPr>
              <a:t>Vallender</a:t>
            </a:r>
            <a:r>
              <a:rPr lang="en-US" sz="800">
                <a:latin typeface="Arial"/>
                <a:cs typeface="Arial"/>
              </a:rPr>
              <a:t>, “Calculation of the </a:t>
            </a:r>
            <a:r>
              <a:rPr lang="en-US" sz="800" err="1">
                <a:latin typeface="Arial"/>
                <a:cs typeface="Arial"/>
              </a:rPr>
              <a:t>wasserstein</a:t>
            </a:r>
            <a:r>
              <a:rPr lang="en-US" sz="800">
                <a:latin typeface="Arial"/>
                <a:cs typeface="Arial"/>
              </a:rPr>
              <a:t> distance between probability distributions on the line,” Theory of Probability &amp; Its Applications, vol. 18, no. 4, pp. 784–786, 1974.</a:t>
            </a:r>
          </a:p>
          <a:p>
            <a:pPr marL="171450" indent="-171450">
              <a:buFont typeface="Arial,Sans-Serif"/>
              <a:buChar char="•"/>
            </a:pPr>
            <a:r>
              <a:rPr lang="en-US" sz="800">
                <a:latin typeface="Arial"/>
                <a:cs typeface="Arial"/>
              </a:rPr>
              <a:t>H. </a:t>
            </a:r>
            <a:r>
              <a:rPr lang="en-US" sz="800" err="1">
                <a:latin typeface="Arial"/>
                <a:cs typeface="Arial"/>
              </a:rPr>
              <a:t>Edelsbrunner</a:t>
            </a:r>
            <a:r>
              <a:rPr lang="en-US" sz="800">
                <a:latin typeface="Arial"/>
                <a:cs typeface="Arial"/>
              </a:rPr>
              <a:t>, “Persistent homology: theory and practice,” 2013.</a:t>
            </a:r>
            <a:endParaRPr lang="en-US"/>
          </a:p>
        </p:txBody>
      </p:sp>
    </p:spTree>
    <p:extLst>
      <p:ext uri="{BB962C8B-B14F-4D97-AF65-F5344CB8AC3E}">
        <p14:creationId xmlns:p14="http://schemas.microsoft.com/office/powerpoint/2010/main" val="3865391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536361" y="1645669"/>
            <a:ext cx="5327726" cy="4532881"/>
          </a:xfrm>
        </p:spPr>
        <p:txBody>
          <a:bodyPr vert="horz" lIns="0" tIns="0" rIns="0" bIns="0" rtlCol="0" anchor="t">
            <a:normAutofit fontScale="92500" lnSpcReduction="10000"/>
          </a:bodyPr>
          <a:lstStyle/>
          <a:p>
            <a:r>
              <a:rPr lang="en-US">
                <a:solidFill>
                  <a:srgbClr val="FF0000"/>
                </a:solidFill>
                <a:latin typeface="Proxima Nova Rg"/>
              </a:rPr>
              <a:t>Globally Sequential Locally Parallel</a:t>
            </a:r>
            <a:r>
              <a:rPr lang="en-US">
                <a:latin typeface="Proxima Nova Rg"/>
              </a:rPr>
              <a:t> programming pattern</a:t>
            </a:r>
          </a:p>
          <a:p>
            <a:r>
              <a:rPr lang="en-US">
                <a:latin typeface="Proxima Nova Rg"/>
              </a:rPr>
              <a:t>Invokes parallel </a:t>
            </a:r>
            <a:r>
              <a:rPr lang="en-US">
                <a:solidFill>
                  <a:srgbClr val="FF0000"/>
                </a:solidFill>
                <a:latin typeface="Proxima Nova Rg"/>
              </a:rPr>
              <a:t>kernels </a:t>
            </a:r>
            <a:r>
              <a:rPr lang="en-US">
                <a:latin typeface="Proxima Nova Rg"/>
              </a:rPr>
              <a:t>that execute across a set of threads</a:t>
            </a:r>
          </a:p>
          <a:p>
            <a:r>
              <a:rPr lang="en-US">
                <a:latin typeface="Proxima Nova Rg"/>
              </a:rPr>
              <a:t>CUDA spawns the threads from a hierarchy of </a:t>
            </a:r>
            <a:r>
              <a:rPr lang="en-US">
                <a:solidFill>
                  <a:srgbClr val="FF0000"/>
                </a:solidFill>
                <a:latin typeface="Proxima Nova Rg"/>
              </a:rPr>
              <a:t>grid (3D) </a:t>
            </a:r>
            <a:r>
              <a:rPr lang="en-US">
                <a:latin typeface="Proxima Nova Rg"/>
              </a:rPr>
              <a:t>and </a:t>
            </a:r>
            <a:r>
              <a:rPr lang="en-US">
                <a:solidFill>
                  <a:srgbClr val="FF0000"/>
                </a:solidFill>
                <a:latin typeface="Proxima Nova Rg"/>
              </a:rPr>
              <a:t>block (3D)</a:t>
            </a:r>
          </a:p>
          <a:p>
            <a:r>
              <a:rPr lang="en-US">
                <a:latin typeface="Proxima Nova Rg"/>
              </a:rPr>
              <a:t>Each thread executes an instance of the kernel</a:t>
            </a:r>
            <a:endParaRPr lang="en-US">
              <a:solidFill>
                <a:srgbClr val="FF0000"/>
              </a:solidFill>
              <a:latin typeface="Proxima Nova Rg"/>
            </a:endParaRPr>
          </a:p>
          <a:p>
            <a:r>
              <a:rPr lang="en-US">
                <a:latin typeface="Proxima Nova Rg"/>
              </a:rPr>
              <a:t>Each thread has thread ID, program counter, registers, and per-thread private memory</a:t>
            </a:r>
          </a:p>
          <a:p>
            <a:r>
              <a:rPr lang="en-US">
                <a:latin typeface="Proxima Nova Rg"/>
              </a:rPr>
              <a:t>Supports </a:t>
            </a:r>
            <a:r>
              <a:rPr lang="en-US">
                <a:solidFill>
                  <a:srgbClr val="FF0000"/>
                </a:solidFill>
                <a:latin typeface="Proxima Nova Rg"/>
              </a:rPr>
              <a:t>C/C++, Fortan, Python</a:t>
            </a:r>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1" y="476722"/>
            <a:ext cx="10604061" cy="768545"/>
          </a:xfrm>
        </p:spPr>
        <p:txBody>
          <a:bodyPr>
            <a:normAutofit/>
          </a:bodyPr>
          <a:lstStyle/>
          <a:p>
            <a:r>
              <a:rPr lang="en-US">
                <a:latin typeface="Proxima Nova Rg"/>
              </a:rPr>
              <a:t>CUDA Programming Model</a:t>
            </a:r>
            <a:endParaRPr lang="en-US">
              <a:latin typeface="Proxima Nova Rg" panose="02000506030000020004" pitchFamily="2" charset="0"/>
            </a:endParaRPr>
          </a:p>
        </p:txBody>
      </p:sp>
      <p:sp>
        <p:nvSpPr>
          <p:cNvPr id="5" name="Slide Number Placeholder 4"/>
          <p:cNvSpPr>
            <a:spLocks noGrp="1"/>
          </p:cNvSpPr>
          <p:nvPr>
            <p:ph type="sldNum" sz="quarter" idx="4"/>
          </p:nvPr>
        </p:nvSpPr>
        <p:spPr/>
        <p:txBody>
          <a:bodyPr/>
          <a:lstStyle/>
          <a:p>
            <a:fld id="{54797FC3-DC33-DA47-95F6-F7EB925D69E8}" type="slidenum">
              <a:rPr lang="en-US" smtClean="0"/>
              <a:pPr/>
              <a:t>9</a:t>
            </a:fld>
            <a:endParaRPr lang="en-US"/>
          </a:p>
        </p:txBody>
      </p:sp>
      <p:sp>
        <p:nvSpPr>
          <p:cNvPr id="3" name="Footer Placeholder 2"/>
          <p:cNvSpPr>
            <a:spLocks noGrp="1"/>
          </p:cNvSpPr>
          <p:nvPr>
            <p:ph type="ftr" sz="quarter" idx="10"/>
          </p:nvPr>
        </p:nvSpPr>
        <p:spPr/>
        <p:txBody>
          <a:bodyPr/>
          <a:lstStyle/>
          <a:p>
            <a:r>
              <a:rPr lang="en-GB"/>
              <a:t>Department of Computer Science – Ahmedur Rahman Shovon</a:t>
            </a:r>
          </a:p>
        </p:txBody>
      </p:sp>
      <p:sp>
        <p:nvSpPr>
          <p:cNvPr id="7" name="TextBox 6">
            <a:extLst>
              <a:ext uri="{FF2B5EF4-FFF2-40B4-BE49-F238E27FC236}">
                <a16:creationId xmlns:a16="http://schemas.microsoft.com/office/drawing/2014/main" id="{9FDFD131-3A64-F66F-6930-11AD997276C5}"/>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Jason. Sanders. CUDA by example : an introduction to general-purpose GPU programming. Addison-Wesley, Upper Saddle River, NJ, 2011.</a:t>
            </a:r>
          </a:p>
          <a:p>
            <a:pPr marL="171450" indent="-171450">
              <a:buFont typeface="Arial"/>
              <a:buChar char="•"/>
            </a:pPr>
            <a:r>
              <a:rPr lang="en-US" sz="800" err="1">
                <a:latin typeface="Calibri"/>
                <a:cs typeface="Calibri"/>
              </a:rPr>
              <a:t>Jianbin</a:t>
            </a:r>
            <a:r>
              <a:rPr lang="en-US" sz="800">
                <a:latin typeface="Calibri"/>
                <a:cs typeface="Calibri"/>
              </a:rPr>
              <a:t> Fang, Chun Huang, Tao Tang, and Zheng Wang. Parallel programming models for heterogeneous many-cores: a comprehensive survey. CCF Transactions on High Performance Computing, 2(4):382–400, 2020.</a:t>
            </a:r>
            <a:endParaRPr lang="en-US">
              <a:latin typeface="Calibri"/>
              <a:cs typeface="Calibri"/>
            </a:endParaRPr>
          </a:p>
        </p:txBody>
      </p:sp>
      <p:pic>
        <p:nvPicPr>
          <p:cNvPr id="6" name="Picture 8" descr="A picture containing text&#10;&#10;Description automatically generated">
            <a:extLst>
              <a:ext uri="{FF2B5EF4-FFF2-40B4-BE49-F238E27FC236}">
                <a16:creationId xmlns:a16="http://schemas.microsoft.com/office/drawing/2014/main" id="{5525F8F6-BE0F-1BD7-FAF1-4B8DCC2669A8}"/>
              </a:ext>
            </a:extLst>
          </p:cNvPr>
          <p:cNvPicPr>
            <a:picLocks noChangeAspect="1"/>
          </p:cNvPicPr>
          <p:nvPr/>
        </p:nvPicPr>
        <p:blipFill>
          <a:blip r:embed="rId2"/>
          <a:stretch>
            <a:fillRect/>
          </a:stretch>
        </p:blipFill>
        <p:spPr>
          <a:xfrm>
            <a:off x="6092791" y="1644691"/>
            <a:ext cx="6025661" cy="2901518"/>
          </a:xfrm>
          <a:prstGeom prst="rect">
            <a:avLst/>
          </a:prstGeom>
        </p:spPr>
      </p:pic>
    </p:spTree>
    <p:extLst>
      <p:ext uri="{BB962C8B-B14F-4D97-AF65-F5344CB8AC3E}">
        <p14:creationId xmlns:p14="http://schemas.microsoft.com/office/powerpoint/2010/main" val="374430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a:xfrm>
            <a:off x="536361" y="1645670"/>
            <a:ext cx="5224732" cy="4342580"/>
          </a:xfrm>
        </p:spPr>
        <p:txBody>
          <a:bodyPr vert="horz" lIns="0" tIns="0" rIns="0" bIns="0" rtlCol="0" anchor="t">
            <a:normAutofit fontScale="92500" lnSpcReduction="10000"/>
          </a:bodyPr>
          <a:lstStyle/>
          <a:p>
            <a:pPr marL="227965" indent="-227965"/>
            <a:r>
              <a:rPr lang="en-US">
                <a:latin typeface="Proxima Nova Rg"/>
              </a:rPr>
              <a:t>Perform comparison of PDs across cohorts using Wasserstein distance</a:t>
            </a:r>
          </a:p>
          <a:p>
            <a:pPr marL="227965" indent="-227965"/>
            <a:r>
              <a:rPr lang="en-US">
                <a:latin typeface="Proxima Nova Rg"/>
              </a:rPr>
              <a:t>For each subject compute 3 WD</a:t>
            </a:r>
          </a:p>
          <a:p>
            <a:pPr marL="685165" lvl="1" indent="-227965"/>
            <a:r>
              <a:rPr lang="en-US">
                <a:latin typeface="Proxima Nova Rg"/>
              </a:rPr>
              <a:t>2500ms and 645ms</a:t>
            </a:r>
          </a:p>
          <a:p>
            <a:pPr marL="685165" lvl="1" indent="-227965"/>
            <a:r>
              <a:rPr lang="en-US">
                <a:latin typeface="Proxima Nova Rg"/>
              </a:rPr>
              <a:t>1400ms and 2500ms</a:t>
            </a:r>
          </a:p>
          <a:p>
            <a:pPr marL="685165" lvl="1" indent="-227965"/>
            <a:r>
              <a:rPr lang="en-US">
                <a:latin typeface="Proxima Nova Rg"/>
              </a:rPr>
              <a:t>645ms and 1400ms</a:t>
            </a:r>
          </a:p>
          <a:p>
            <a:pPr marL="227965" indent="-227965"/>
            <a:r>
              <a:rPr lang="en-US">
                <a:latin typeface="Proxima Nova Rg"/>
              </a:rPr>
              <a:t>Form 3 distributions each with 316 datapoints</a:t>
            </a:r>
          </a:p>
          <a:p>
            <a:pPr marL="227965" indent="-227965"/>
            <a:r>
              <a:rPr lang="en-US">
                <a:latin typeface="Proxima Nova Rg"/>
              </a:rPr>
              <a:t>Apply Analysis of Variance (ANOVA) and t-test on the distributions</a:t>
            </a:r>
          </a:p>
          <a:p>
            <a:pPr marL="227965" indent="-227965"/>
            <a:r>
              <a:rPr lang="en-US">
                <a:latin typeface="Proxima Nova Rg"/>
              </a:rPr>
              <a:t>High p-value (&gt;0.05) will indicate the null hypothesis is true</a:t>
            </a:r>
          </a:p>
          <a:p>
            <a:pPr marL="685165" lvl="1" indent="-227965"/>
            <a:endParaRPr lang="en-US">
              <a:latin typeface="Proxima Nova Rg"/>
            </a:endParaRPr>
          </a:p>
        </p:txBody>
      </p:sp>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Across Cohort Study</a:t>
            </a:r>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
          </p:nvPr>
        </p:nvSpPr>
        <p:spPr/>
        <p:txBody>
          <a:bodyPr/>
          <a:lstStyle/>
          <a:p>
            <a:fld id="{54797FC3-DC33-DA47-95F6-F7EB925D69E8}" type="slidenum">
              <a:rPr lang="en-US" smtClean="0"/>
              <a:pPr/>
              <a:t>90</a:t>
            </a:fld>
            <a:endParaRPr lang="en-US"/>
          </a:p>
        </p:txBody>
      </p:sp>
      <p:sp>
        <p:nvSpPr>
          <p:cNvPr id="5" name="Footer Placeholder 4">
            <a:extLst>
              <a:ext uri="{FF2B5EF4-FFF2-40B4-BE49-F238E27FC236}">
                <a16:creationId xmlns:a16="http://schemas.microsoft.com/office/drawing/2014/main" id="{5E87390F-A33E-FEAC-23A9-2D5284F64EFF}"/>
              </a:ext>
            </a:extLst>
          </p:cNvPr>
          <p:cNvSpPr>
            <a:spLocks noGrp="1"/>
          </p:cNvSpPr>
          <p:nvPr>
            <p:ph type="ftr" sz="quarter" idx="10"/>
          </p:nvPr>
        </p:nvSpPr>
        <p:spPr/>
        <p:txBody>
          <a:bodyPr/>
          <a:lstStyle/>
          <a:p>
            <a:r>
              <a:rPr lang="en-GB"/>
              <a:t>Department of Computer Science – Ahmedur Rahman Shovon</a:t>
            </a:r>
          </a:p>
        </p:txBody>
      </p:sp>
      <p:sp>
        <p:nvSpPr>
          <p:cNvPr id="8" name="TextBox 7">
            <a:extLst>
              <a:ext uri="{FF2B5EF4-FFF2-40B4-BE49-F238E27FC236}">
                <a16:creationId xmlns:a16="http://schemas.microsoft.com/office/drawing/2014/main" id="{F9FCDE9B-BBF4-69DB-8354-4D22F7A2DD54}"/>
              </a:ext>
            </a:extLst>
          </p:cNvPr>
          <p:cNvSpPr txBox="1"/>
          <p:nvPr/>
        </p:nvSpPr>
        <p:spPr>
          <a:xfrm>
            <a:off x="538124" y="5985580"/>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R. T. Shinohara, J. Oh, G. Nair, P. A. Calabresi, C. </a:t>
            </a:r>
            <a:r>
              <a:rPr lang="en-US" sz="800" err="1">
                <a:latin typeface="Calibri"/>
                <a:cs typeface="Calibri"/>
              </a:rPr>
              <a:t>Davatzikos</a:t>
            </a:r>
            <a:r>
              <a:rPr lang="en-US" sz="800">
                <a:latin typeface="Calibri"/>
                <a:cs typeface="Calibri"/>
              </a:rPr>
              <a:t>, J. Doshi, R. </a:t>
            </a:r>
            <a:r>
              <a:rPr lang="en-US" sz="800" err="1">
                <a:latin typeface="Calibri"/>
                <a:cs typeface="Calibri"/>
              </a:rPr>
              <a:t>G.Henry</a:t>
            </a:r>
            <a:r>
              <a:rPr lang="en-US" sz="800">
                <a:latin typeface="Calibri"/>
                <a:cs typeface="Calibri"/>
              </a:rPr>
              <a:t>, G. Kim, K. A. Linn, N. </a:t>
            </a:r>
            <a:r>
              <a:rPr lang="en-US" sz="800" err="1">
                <a:latin typeface="Calibri"/>
                <a:cs typeface="Calibri"/>
              </a:rPr>
              <a:t>Papinutto</a:t>
            </a:r>
            <a:r>
              <a:rPr lang="en-US" sz="800">
                <a:latin typeface="Calibri"/>
                <a:cs typeface="Calibri"/>
              </a:rPr>
              <a:t> et al., “Volumetric analysis from a harmonized multisite brain </a:t>
            </a:r>
            <a:r>
              <a:rPr lang="en-US" sz="800" err="1">
                <a:latin typeface="Calibri"/>
                <a:cs typeface="Calibri"/>
              </a:rPr>
              <a:t>mri</a:t>
            </a:r>
            <a:r>
              <a:rPr lang="en-US" sz="800">
                <a:latin typeface="Calibri"/>
                <a:cs typeface="Calibri"/>
              </a:rPr>
              <a:t> study of a single subject with multiple sclerosis,” American Journal of Neuroradiology, vol. 38, no. 8, pp. 1501–1509, 2017.</a:t>
            </a:r>
          </a:p>
        </p:txBody>
      </p:sp>
      <p:sp>
        <p:nvSpPr>
          <p:cNvPr id="10" name="TextBox 9">
            <a:extLst>
              <a:ext uri="{FF2B5EF4-FFF2-40B4-BE49-F238E27FC236}">
                <a16:creationId xmlns:a16="http://schemas.microsoft.com/office/drawing/2014/main" id="{B481D7F0-88EE-565F-4D5B-5F068816C750}"/>
              </a:ext>
            </a:extLst>
          </p:cNvPr>
          <p:cNvSpPr txBox="1"/>
          <p:nvPr/>
        </p:nvSpPr>
        <p:spPr>
          <a:xfrm>
            <a:off x="6133244" y="4341671"/>
            <a:ext cx="5332931" cy="307777"/>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Pipeline to compare WD across cohorts</a:t>
            </a:r>
            <a:endParaRPr lang="en-US"/>
          </a:p>
        </p:txBody>
      </p:sp>
      <p:pic>
        <p:nvPicPr>
          <p:cNvPr id="11" name="Picture 11" descr="Timeline&#10;&#10;Description automatically generated">
            <a:extLst>
              <a:ext uri="{FF2B5EF4-FFF2-40B4-BE49-F238E27FC236}">
                <a16:creationId xmlns:a16="http://schemas.microsoft.com/office/drawing/2014/main" id="{E709A16B-9F2C-0B07-5026-1CFEA71F192C}"/>
              </a:ext>
            </a:extLst>
          </p:cNvPr>
          <p:cNvPicPr>
            <a:picLocks noChangeAspect="1"/>
          </p:cNvPicPr>
          <p:nvPr/>
        </p:nvPicPr>
        <p:blipFill>
          <a:blip r:embed="rId2"/>
          <a:stretch>
            <a:fillRect/>
          </a:stretch>
        </p:blipFill>
        <p:spPr>
          <a:xfrm>
            <a:off x="5766676" y="1110524"/>
            <a:ext cx="6369268" cy="3235574"/>
          </a:xfrm>
          <a:prstGeom prst="rect">
            <a:avLst/>
          </a:prstGeom>
        </p:spPr>
      </p:pic>
    </p:spTree>
    <p:extLst>
      <p:ext uri="{BB962C8B-B14F-4D97-AF65-F5344CB8AC3E}">
        <p14:creationId xmlns:p14="http://schemas.microsoft.com/office/powerpoint/2010/main" val="2168416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a:xfrm>
            <a:off x="536361" y="1645670"/>
            <a:ext cx="5224732" cy="4342580"/>
          </a:xfrm>
        </p:spPr>
        <p:txBody>
          <a:bodyPr vert="horz" lIns="0" tIns="0" rIns="0" bIns="0" rtlCol="0" anchor="t">
            <a:normAutofit/>
          </a:bodyPr>
          <a:lstStyle/>
          <a:p>
            <a:pPr marL="227965" indent="-227965"/>
            <a:r>
              <a:rPr lang="en-US" sz="2200">
                <a:latin typeface="Arial"/>
                <a:cs typeface="Arial"/>
              </a:rPr>
              <a:t>Perform comparison of pairwise WD between PDs of subjects within each cohort</a:t>
            </a:r>
          </a:p>
          <a:p>
            <a:pPr marL="227965" indent="-227965"/>
            <a:r>
              <a:rPr lang="en-US" sz="2200">
                <a:latin typeface="Arial"/>
                <a:cs typeface="Arial"/>
              </a:rPr>
              <a:t>Generate 3 </a:t>
            </a:r>
            <a:r>
              <a:rPr lang="en-US" sz="2200" err="1">
                <a:latin typeface="Arial"/>
                <a:cs typeface="Arial"/>
              </a:rPr>
              <a:t>adjancency</a:t>
            </a:r>
            <a:r>
              <a:rPr lang="en-US" sz="2200">
                <a:latin typeface="Arial"/>
                <a:cs typeface="Arial"/>
              </a:rPr>
              <a:t> matrix of size </a:t>
            </a:r>
            <a:r>
              <a:rPr lang="en-US" sz="2200">
                <a:solidFill>
                  <a:srgbClr val="FF0000"/>
                </a:solidFill>
                <a:latin typeface="Arial"/>
                <a:cs typeface="Arial"/>
              </a:rPr>
              <a:t>316 x 316</a:t>
            </a:r>
            <a:r>
              <a:rPr lang="en-US" sz="2200">
                <a:latin typeface="Arial"/>
                <a:cs typeface="Arial"/>
              </a:rPr>
              <a:t> </a:t>
            </a:r>
          </a:p>
          <a:p>
            <a:pPr marL="227965" indent="-227965"/>
            <a:r>
              <a:rPr lang="en-US" sz="2200">
                <a:latin typeface="Arial"/>
                <a:cs typeface="Arial"/>
              </a:rPr>
              <a:t>Reduce the dimension using 2-components MDS (matrix size </a:t>
            </a:r>
            <a:r>
              <a:rPr lang="en-US" sz="2200">
                <a:solidFill>
                  <a:srgbClr val="FF0000"/>
                </a:solidFill>
                <a:latin typeface="Arial"/>
                <a:cs typeface="Arial"/>
              </a:rPr>
              <a:t>316 x 2</a:t>
            </a:r>
            <a:r>
              <a:rPr lang="en-US" sz="2200">
                <a:latin typeface="Arial"/>
                <a:cs typeface="Arial"/>
              </a:rPr>
              <a:t>)</a:t>
            </a:r>
            <a:endParaRPr lang="en-US"/>
          </a:p>
          <a:p>
            <a:pPr marL="227965" indent="-227965"/>
            <a:r>
              <a:rPr lang="en-US" sz="2200">
                <a:latin typeface="Arial"/>
                <a:cs typeface="Arial"/>
              </a:rPr>
              <a:t>Apply K-Means clustering with </a:t>
            </a:r>
            <a:r>
              <a:rPr lang="en-US" sz="2200" err="1">
                <a:latin typeface="Arial"/>
                <a:cs typeface="Arial"/>
              </a:rPr>
              <a:t>Silhoutte</a:t>
            </a:r>
            <a:r>
              <a:rPr lang="en-US" sz="2200">
                <a:latin typeface="Arial"/>
                <a:cs typeface="Arial"/>
              </a:rPr>
              <a:t> coefficient</a:t>
            </a:r>
          </a:p>
          <a:p>
            <a:pPr marL="227965" indent="-227965"/>
            <a:r>
              <a:rPr lang="en-US" sz="2200">
                <a:latin typeface="Arial"/>
                <a:cs typeface="Arial"/>
              </a:rPr>
              <a:t>Computes set interaction of the subjects across clusters</a:t>
            </a:r>
          </a:p>
          <a:p>
            <a:pPr marL="685165" lvl="1" indent="-227965"/>
            <a:endParaRPr lang="en-US" sz="1900">
              <a:latin typeface="Arial"/>
              <a:cs typeface="Arial"/>
            </a:endParaRPr>
          </a:p>
          <a:p>
            <a:pPr marL="227965" indent="-227965"/>
            <a:endParaRPr lang="en-US"/>
          </a:p>
        </p:txBody>
      </p:sp>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Within Cohort Study</a:t>
            </a:r>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
          </p:nvPr>
        </p:nvSpPr>
        <p:spPr/>
        <p:txBody>
          <a:bodyPr/>
          <a:lstStyle/>
          <a:p>
            <a:fld id="{54797FC3-DC33-DA47-95F6-F7EB925D69E8}" type="slidenum">
              <a:rPr lang="en-US" smtClean="0"/>
              <a:pPr/>
              <a:t>91</a:t>
            </a:fld>
            <a:endParaRPr lang="en-US"/>
          </a:p>
        </p:txBody>
      </p:sp>
      <p:sp>
        <p:nvSpPr>
          <p:cNvPr id="5" name="Footer Placeholder 4">
            <a:extLst>
              <a:ext uri="{FF2B5EF4-FFF2-40B4-BE49-F238E27FC236}">
                <a16:creationId xmlns:a16="http://schemas.microsoft.com/office/drawing/2014/main" id="{5E87390F-A33E-FEAC-23A9-2D5284F64EFF}"/>
              </a:ext>
            </a:extLst>
          </p:cNvPr>
          <p:cNvSpPr>
            <a:spLocks noGrp="1"/>
          </p:cNvSpPr>
          <p:nvPr>
            <p:ph type="ftr" sz="quarter" idx="10"/>
          </p:nvPr>
        </p:nvSpPr>
        <p:spPr/>
        <p:txBody>
          <a:bodyPr/>
          <a:lstStyle/>
          <a:p>
            <a:r>
              <a:rPr lang="en-GB"/>
              <a:t>Department of Computer Science – Ahmedur Rahman Shovon</a:t>
            </a:r>
          </a:p>
        </p:txBody>
      </p:sp>
      <p:pic>
        <p:nvPicPr>
          <p:cNvPr id="6" name="Picture 6" descr="Calendar&#10;&#10;Description automatically generated">
            <a:extLst>
              <a:ext uri="{FF2B5EF4-FFF2-40B4-BE49-F238E27FC236}">
                <a16:creationId xmlns:a16="http://schemas.microsoft.com/office/drawing/2014/main" id="{CC6AB1C6-BCB9-329A-CC9D-BD7E8B7392EF}"/>
              </a:ext>
            </a:extLst>
          </p:cNvPr>
          <p:cNvPicPr>
            <a:picLocks noChangeAspect="1"/>
          </p:cNvPicPr>
          <p:nvPr/>
        </p:nvPicPr>
        <p:blipFill>
          <a:blip r:embed="rId2"/>
          <a:stretch>
            <a:fillRect/>
          </a:stretch>
        </p:blipFill>
        <p:spPr>
          <a:xfrm>
            <a:off x="5763108" y="341585"/>
            <a:ext cx="6427983" cy="5053404"/>
          </a:xfrm>
          <a:prstGeom prst="rect">
            <a:avLst/>
          </a:prstGeom>
        </p:spPr>
      </p:pic>
      <p:sp>
        <p:nvSpPr>
          <p:cNvPr id="8" name="TextBox 7">
            <a:extLst>
              <a:ext uri="{FF2B5EF4-FFF2-40B4-BE49-F238E27FC236}">
                <a16:creationId xmlns:a16="http://schemas.microsoft.com/office/drawing/2014/main" id="{F9FCDE9B-BBF4-69DB-8354-4D22F7A2DD54}"/>
              </a:ext>
            </a:extLst>
          </p:cNvPr>
          <p:cNvSpPr txBox="1"/>
          <p:nvPr/>
        </p:nvSpPr>
        <p:spPr>
          <a:xfrm>
            <a:off x="538124" y="5985580"/>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Chung, M. K., Huang, S. G., Carroll, I. C., Calhoun, V. D., &amp; Goldsmith, H. H. (2022). Dynamic Topological Data Analysis for Brain Networks via Wasserstein Graph Clustering. </a:t>
            </a:r>
            <a:r>
              <a:rPr lang="en-US" sz="800" err="1">
                <a:latin typeface="Calibri"/>
                <a:cs typeface="Calibri"/>
              </a:rPr>
              <a:t>arXiv</a:t>
            </a:r>
            <a:r>
              <a:rPr lang="en-US" sz="800">
                <a:latin typeface="Calibri"/>
                <a:cs typeface="Calibri"/>
              </a:rPr>
              <a:t> preprint arXiv:2201.00087.</a:t>
            </a:r>
          </a:p>
        </p:txBody>
      </p:sp>
      <p:sp>
        <p:nvSpPr>
          <p:cNvPr id="10" name="TextBox 9">
            <a:extLst>
              <a:ext uri="{FF2B5EF4-FFF2-40B4-BE49-F238E27FC236}">
                <a16:creationId xmlns:a16="http://schemas.microsoft.com/office/drawing/2014/main" id="{B481D7F0-88EE-565F-4D5B-5F068816C750}"/>
              </a:ext>
            </a:extLst>
          </p:cNvPr>
          <p:cNvSpPr txBox="1"/>
          <p:nvPr/>
        </p:nvSpPr>
        <p:spPr>
          <a:xfrm>
            <a:off x="6378485" y="5489050"/>
            <a:ext cx="5332931" cy="307777"/>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Pipeline to compare WD within a given cohort</a:t>
            </a:r>
            <a:endParaRPr lang="en-US"/>
          </a:p>
        </p:txBody>
      </p:sp>
    </p:spTree>
    <p:extLst>
      <p:ext uri="{BB962C8B-B14F-4D97-AF65-F5344CB8AC3E}">
        <p14:creationId xmlns:p14="http://schemas.microsoft.com/office/powerpoint/2010/main" val="4182808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a:xfrm>
            <a:off x="536361" y="1645670"/>
            <a:ext cx="10637559" cy="4342580"/>
          </a:xfrm>
        </p:spPr>
        <p:txBody>
          <a:bodyPr vert="horz" lIns="0" tIns="0" rIns="0" bIns="0" rtlCol="0" anchor="t">
            <a:normAutofit/>
          </a:bodyPr>
          <a:lstStyle/>
          <a:p>
            <a:pPr marL="227965" indent="-227965"/>
            <a:r>
              <a:rPr lang="en-US" sz="2200">
                <a:latin typeface="Arial"/>
                <a:cs typeface="Arial"/>
              </a:rPr>
              <a:t>Use </a:t>
            </a:r>
            <a:r>
              <a:rPr lang="en-US" sz="2200">
                <a:solidFill>
                  <a:srgbClr val="FF0000"/>
                </a:solidFill>
                <a:latin typeface="Arial"/>
                <a:cs typeface="Arial"/>
              </a:rPr>
              <a:t>raw FCN</a:t>
            </a:r>
            <a:r>
              <a:rPr lang="en-US" sz="2200">
                <a:latin typeface="Arial"/>
                <a:cs typeface="Arial"/>
              </a:rPr>
              <a:t> instead of using PH features</a:t>
            </a:r>
          </a:p>
          <a:p>
            <a:pPr marL="227965" indent="-227965"/>
            <a:r>
              <a:rPr lang="en-US" sz="2200">
                <a:latin typeface="Arial"/>
                <a:cs typeface="Arial"/>
              </a:rPr>
              <a:t>Perform ANOVA test across all subjects for each node of the raw FCN</a:t>
            </a:r>
          </a:p>
          <a:p>
            <a:pPr marL="227965" indent="-227965"/>
            <a:r>
              <a:rPr lang="en-US" sz="2200">
                <a:latin typeface="Arial"/>
                <a:cs typeface="Arial"/>
              </a:rPr>
              <a:t>Compute 1 p-value per entry of the FCN</a:t>
            </a:r>
          </a:p>
          <a:p>
            <a:pPr marL="227965" indent="-227965"/>
            <a:r>
              <a:rPr lang="en-US" sz="2200">
                <a:latin typeface="Arial"/>
                <a:cs typeface="Arial"/>
              </a:rPr>
              <a:t>As FCN size is 113 x 113, generates </a:t>
            </a:r>
            <a:r>
              <a:rPr lang="en-US" sz="2200">
                <a:solidFill>
                  <a:srgbClr val="FF0000"/>
                </a:solidFill>
                <a:latin typeface="Arial"/>
                <a:cs typeface="Arial"/>
              </a:rPr>
              <a:t>113 x 113 p-values</a:t>
            </a:r>
          </a:p>
          <a:p>
            <a:pPr marL="227965" indent="-227965"/>
            <a:r>
              <a:rPr lang="en-US" sz="2200">
                <a:latin typeface="Arial"/>
                <a:cs typeface="Arial"/>
              </a:rPr>
              <a:t>Threshold the p-values with significance level of </a:t>
            </a:r>
            <a:r>
              <a:rPr lang="en-US" sz="2200">
                <a:solidFill>
                  <a:srgbClr val="FF0000"/>
                </a:solidFill>
                <a:latin typeface="Arial"/>
                <a:cs typeface="Arial"/>
              </a:rPr>
              <a:t>α = 0.05</a:t>
            </a:r>
          </a:p>
          <a:p>
            <a:pPr marL="685165" lvl="1" indent="-227965"/>
            <a:r>
              <a:rPr lang="en-US" sz="1800">
                <a:latin typeface="Arial"/>
                <a:cs typeface="Arial"/>
              </a:rPr>
              <a:t>Assign 1 if p-value is less than the threshold, 0 otherwise</a:t>
            </a:r>
          </a:p>
          <a:p>
            <a:pPr marL="227965" indent="-227965"/>
            <a:r>
              <a:rPr lang="en-US" sz="2200">
                <a:latin typeface="Arial"/>
                <a:cs typeface="Arial"/>
              </a:rPr>
              <a:t>If majority of the value are 1, then it will indicate that FCN acquired from different sampling periods are different</a:t>
            </a:r>
          </a:p>
          <a:p>
            <a:pPr marL="227965" indent="-227965"/>
            <a:endParaRPr lang="en-US" sz="2200">
              <a:latin typeface="Arial"/>
              <a:cs typeface="Arial"/>
            </a:endParaRPr>
          </a:p>
          <a:p>
            <a:pPr marL="227965" indent="-227965"/>
            <a:endParaRPr lang="en-US" sz="2200">
              <a:latin typeface="Arial"/>
              <a:cs typeface="Arial"/>
            </a:endParaRPr>
          </a:p>
          <a:p>
            <a:pPr marL="227965" indent="-227965"/>
            <a:endParaRPr lang="en-US"/>
          </a:p>
        </p:txBody>
      </p:sp>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Comparison with traditional FCN analysis</a:t>
            </a:r>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
          </p:nvPr>
        </p:nvSpPr>
        <p:spPr/>
        <p:txBody>
          <a:bodyPr/>
          <a:lstStyle/>
          <a:p>
            <a:fld id="{54797FC3-DC33-DA47-95F6-F7EB925D69E8}" type="slidenum">
              <a:rPr lang="en-US" smtClean="0"/>
              <a:pPr/>
              <a:t>92</a:t>
            </a:fld>
            <a:endParaRPr lang="en-US"/>
          </a:p>
        </p:txBody>
      </p:sp>
      <p:sp>
        <p:nvSpPr>
          <p:cNvPr id="5" name="Footer Placeholder 4">
            <a:extLst>
              <a:ext uri="{FF2B5EF4-FFF2-40B4-BE49-F238E27FC236}">
                <a16:creationId xmlns:a16="http://schemas.microsoft.com/office/drawing/2014/main" id="{5E87390F-A33E-FEAC-23A9-2D5284F64EFF}"/>
              </a:ext>
            </a:extLst>
          </p:cNvPr>
          <p:cNvSpPr>
            <a:spLocks noGrp="1"/>
          </p:cNvSpPr>
          <p:nvPr>
            <p:ph type="ftr" sz="quarter" idx="10"/>
          </p:nvPr>
        </p:nvSpPr>
        <p:spPr/>
        <p:txBody>
          <a:bodyPr/>
          <a:lstStyle/>
          <a:p>
            <a:r>
              <a:rPr lang="en-GB"/>
              <a:t>Department of Computer Science – Ahmedur Rahman Shovon</a:t>
            </a:r>
          </a:p>
        </p:txBody>
      </p:sp>
      <p:sp>
        <p:nvSpPr>
          <p:cNvPr id="8" name="TextBox 7">
            <a:extLst>
              <a:ext uri="{FF2B5EF4-FFF2-40B4-BE49-F238E27FC236}">
                <a16:creationId xmlns:a16="http://schemas.microsoft.com/office/drawing/2014/main" id="{F9FCDE9B-BBF4-69DB-8354-4D22F7A2DD54}"/>
              </a:ext>
            </a:extLst>
          </p:cNvPr>
          <p:cNvSpPr txBox="1"/>
          <p:nvPr/>
        </p:nvSpPr>
        <p:spPr>
          <a:xfrm>
            <a:off x="538124" y="5985580"/>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Feng, W., Liu, G., Zeng, K., Zeng, M., &amp; Liu, Y. (2022). A review of methods for classification and recognition of ASD using fMRI data. Journal of neuroscience methods, 368, 109456.</a:t>
            </a:r>
            <a:endParaRPr lang="en-US"/>
          </a:p>
        </p:txBody>
      </p:sp>
    </p:spTree>
    <p:extLst>
      <p:ext uri="{BB962C8B-B14F-4D97-AF65-F5344CB8AC3E}">
        <p14:creationId xmlns:p14="http://schemas.microsoft.com/office/powerpoint/2010/main" val="2020906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F9BF5B-147A-4591-9DEF-DEA547852AEA}"/>
              </a:ext>
            </a:extLst>
          </p:cNvPr>
          <p:cNvSpPr>
            <a:spLocks noGrp="1"/>
          </p:cNvSpPr>
          <p:nvPr>
            <p:ph idx="1"/>
          </p:nvPr>
        </p:nvSpPr>
        <p:spPr/>
        <p:txBody>
          <a:bodyPr vert="horz" lIns="0" tIns="0" rIns="0" bIns="0" rtlCol="0" anchor="t">
            <a:normAutofit/>
          </a:bodyPr>
          <a:lstStyle/>
          <a:p>
            <a:pPr marL="227965" indent="-227965"/>
            <a:r>
              <a:rPr lang="en-US">
                <a:latin typeface="Proxima Nova Rg"/>
              </a:rPr>
              <a:t>Boxplots are aligned indicating similarity of the three distributions</a:t>
            </a:r>
            <a:endParaRPr lang="en-US"/>
          </a:p>
          <a:p>
            <a:pPr marL="227965" indent="-227965"/>
            <a:r>
              <a:rPr lang="en-US">
                <a:latin typeface="Proxima Nova Rg"/>
              </a:rPr>
              <a:t>ANOVA test yields p-value of 0.29</a:t>
            </a:r>
          </a:p>
          <a:p>
            <a:pPr marL="227965" indent="-227965"/>
            <a:r>
              <a:rPr lang="en-US">
                <a:latin typeface="Proxima Nova Rg"/>
              </a:rPr>
              <a:t>T-values and p-values are greater than the significance level of α = 0.05 </a:t>
            </a:r>
            <a:endParaRPr lang="en-US"/>
          </a:p>
        </p:txBody>
      </p:sp>
      <p:sp>
        <p:nvSpPr>
          <p:cNvPr id="3" name="Title 2">
            <a:extLst>
              <a:ext uri="{FF2B5EF4-FFF2-40B4-BE49-F238E27FC236}">
                <a16:creationId xmlns:a16="http://schemas.microsoft.com/office/drawing/2014/main" id="{CEE9FF1A-6620-9787-F477-31CF3917C8A5}"/>
              </a:ext>
            </a:extLst>
          </p:cNvPr>
          <p:cNvSpPr>
            <a:spLocks noGrp="1"/>
          </p:cNvSpPr>
          <p:nvPr>
            <p:ph type="title"/>
          </p:nvPr>
        </p:nvSpPr>
        <p:spPr>
          <a:xfrm>
            <a:off x="536361" y="476722"/>
            <a:ext cx="9448294" cy="768545"/>
          </a:xfrm>
        </p:spPr>
        <p:txBody>
          <a:bodyPr/>
          <a:lstStyle/>
          <a:p>
            <a:r>
              <a:rPr lang="en-US">
                <a:latin typeface="Proxima Nova Rg"/>
              </a:rPr>
              <a:t>Across Cohort Study Results</a:t>
            </a:r>
            <a:endParaRPr lang="en-US"/>
          </a:p>
        </p:txBody>
      </p:sp>
      <p:pic>
        <p:nvPicPr>
          <p:cNvPr id="7" name="Picture 7" descr="Chart, box and whisker chart&#10;&#10;Description automatically generated">
            <a:extLst>
              <a:ext uri="{FF2B5EF4-FFF2-40B4-BE49-F238E27FC236}">
                <a16:creationId xmlns:a16="http://schemas.microsoft.com/office/drawing/2014/main" id="{C97E153E-7B1C-E811-4F88-9A276116C750}"/>
              </a:ext>
            </a:extLst>
          </p:cNvPr>
          <p:cNvPicPr>
            <a:picLocks noGrp="1" noChangeAspect="1"/>
          </p:cNvPicPr>
          <p:nvPr>
            <p:ph type="pic" sz="quarter" idx="14"/>
          </p:nvPr>
        </p:nvPicPr>
        <p:blipFill rotWithShape="1">
          <a:blip r:embed="rId2"/>
          <a:stretch/>
        </p:blipFill>
        <p:spPr>
          <a:xfrm>
            <a:off x="6703712" y="931339"/>
            <a:ext cx="5486411" cy="3200406"/>
          </a:xfrm>
          <a:prstGeom prst="rect">
            <a:avLst/>
          </a:prstGeom>
        </p:spPr>
      </p:pic>
      <p:sp>
        <p:nvSpPr>
          <p:cNvPr id="5" name="Footer Placeholder 4">
            <a:extLst>
              <a:ext uri="{FF2B5EF4-FFF2-40B4-BE49-F238E27FC236}">
                <a16:creationId xmlns:a16="http://schemas.microsoft.com/office/drawing/2014/main" id="{2F98D260-F532-2231-88DF-47D90F3BE426}"/>
              </a:ext>
            </a:extLst>
          </p:cNvPr>
          <p:cNvSpPr>
            <a:spLocks noGrp="1"/>
          </p:cNvSpPr>
          <p:nvPr>
            <p:ph type="ftr" sz="quarter" idx="10"/>
          </p:nvPr>
        </p:nvSpPr>
        <p:spPr/>
        <p:txBody>
          <a:bodyPr/>
          <a:lstStyle/>
          <a:p>
            <a:r>
              <a:rPr lang="en-GB"/>
              <a:t>Department of Computer Science – Ahmedur Rahman Shovon</a:t>
            </a:r>
          </a:p>
        </p:txBody>
      </p:sp>
      <p:sp>
        <p:nvSpPr>
          <p:cNvPr id="4" name="Slide Number Placeholder 3">
            <a:extLst>
              <a:ext uri="{FF2B5EF4-FFF2-40B4-BE49-F238E27FC236}">
                <a16:creationId xmlns:a16="http://schemas.microsoft.com/office/drawing/2014/main" id="{8A1AEA45-3E72-DA17-59BC-3C639F152E14}"/>
              </a:ext>
            </a:extLst>
          </p:cNvPr>
          <p:cNvSpPr>
            <a:spLocks noGrp="1"/>
          </p:cNvSpPr>
          <p:nvPr>
            <p:ph type="sldNum" sz="quarter" idx="4"/>
          </p:nvPr>
        </p:nvSpPr>
        <p:spPr/>
        <p:txBody>
          <a:bodyPr/>
          <a:lstStyle/>
          <a:p>
            <a:fld id="{54797FC3-DC33-DA47-95F6-F7EB925D69E8}" type="slidenum">
              <a:rPr lang="en-US" smtClean="0"/>
              <a:pPr/>
              <a:t>93</a:t>
            </a:fld>
            <a:endParaRPr lang="en-US"/>
          </a:p>
        </p:txBody>
      </p:sp>
      <p:pic>
        <p:nvPicPr>
          <p:cNvPr id="8" name="Picture 8" descr="Text, letter&#10;&#10;Description automatically generated">
            <a:extLst>
              <a:ext uri="{FF2B5EF4-FFF2-40B4-BE49-F238E27FC236}">
                <a16:creationId xmlns:a16="http://schemas.microsoft.com/office/drawing/2014/main" id="{7D69686F-A1F8-DBED-8F46-DBBD26FD4508}"/>
              </a:ext>
            </a:extLst>
          </p:cNvPr>
          <p:cNvPicPr>
            <a:picLocks noChangeAspect="1"/>
          </p:cNvPicPr>
          <p:nvPr/>
        </p:nvPicPr>
        <p:blipFill>
          <a:blip r:embed="rId3"/>
          <a:stretch>
            <a:fillRect/>
          </a:stretch>
        </p:blipFill>
        <p:spPr>
          <a:xfrm>
            <a:off x="7339659" y="4126432"/>
            <a:ext cx="4756385" cy="1295654"/>
          </a:xfrm>
          <a:prstGeom prst="rect">
            <a:avLst/>
          </a:prstGeom>
        </p:spPr>
      </p:pic>
      <p:sp>
        <p:nvSpPr>
          <p:cNvPr id="10" name="TextBox 9">
            <a:extLst>
              <a:ext uri="{FF2B5EF4-FFF2-40B4-BE49-F238E27FC236}">
                <a16:creationId xmlns:a16="http://schemas.microsoft.com/office/drawing/2014/main" id="{6517A2CB-3CC4-AA60-58B4-C56341046370}"/>
              </a:ext>
            </a:extLst>
          </p:cNvPr>
          <p:cNvSpPr txBox="1"/>
          <p:nvPr/>
        </p:nvSpPr>
        <p:spPr>
          <a:xfrm>
            <a:off x="7338040" y="5413791"/>
            <a:ext cx="4759080" cy="523220"/>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Boxplot and t-test results for across study, significance level of α = 0.05 </a:t>
            </a:r>
            <a:endParaRPr lang="en-US"/>
          </a:p>
        </p:txBody>
      </p:sp>
    </p:spTree>
    <p:extLst>
      <p:ext uri="{BB962C8B-B14F-4D97-AF65-F5344CB8AC3E}">
        <p14:creationId xmlns:p14="http://schemas.microsoft.com/office/powerpoint/2010/main" val="3209232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F9BF5B-147A-4591-9DEF-DEA547852AEA}"/>
              </a:ext>
            </a:extLst>
          </p:cNvPr>
          <p:cNvSpPr>
            <a:spLocks noGrp="1"/>
          </p:cNvSpPr>
          <p:nvPr>
            <p:ph idx="1"/>
          </p:nvPr>
        </p:nvSpPr>
        <p:spPr/>
        <p:txBody>
          <a:bodyPr vert="horz" lIns="0" tIns="0" rIns="0" bIns="0" rtlCol="0" anchor="t">
            <a:normAutofit/>
          </a:bodyPr>
          <a:lstStyle/>
          <a:p>
            <a:pPr marL="227965" indent="-227965"/>
            <a:r>
              <a:rPr lang="en-US">
                <a:latin typeface="Proxima Nova Rg"/>
              </a:rPr>
              <a:t>Apply K-Means clustering with </a:t>
            </a:r>
            <a:r>
              <a:rPr lang="en-US" err="1">
                <a:latin typeface="Proxima Nova Rg"/>
              </a:rPr>
              <a:t>Silhoutte</a:t>
            </a:r>
            <a:r>
              <a:rPr lang="en-US">
                <a:latin typeface="Proxima Nova Rg"/>
              </a:rPr>
              <a:t> score on 2-components MDS, 3 matrices (316 X 2)</a:t>
            </a:r>
            <a:endParaRPr lang="en-US"/>
          </a:p>
          <a:p>
            <a:pPr marL="227965" indent="-227965"/>
            <a:r>
              <a:rPr lang="en-US">
                <a:solidFill>
                  <a:srgbClr val="FF0000"/>
                </a:solidFill>
                <a:latin typeface="Proxima Nova Rg"/>
              </a:rPr>
              <a:t>198 out of 316</a:t>
            </a:r>
            <a:r>
              <a:rPr lang="en-US">
                <a:latin typeface="Proxima Nova Rg"/>
              </a:rPr>
              <a:t> subjects reside in same cluster group in all 3 TRs</a:t>
            </a:r>
            <a:endParaRPr lang="en-US"/>
          </a:p>
          <a:p>
            <a:pPr marL="227965" indent="-227965"/>
            <a:r>
              <a:rPr lang="en-US">
                <a:solidFill>
                  <a:srgbClr val="FF0000"/>
                </a:solidFill>
                <a:latin typeface="Proxima Nova Rg"/>
              </a:rPr>
              <a:t>251 out of 316</a:t>
            </a:r>
            <a:r>
              <a:rPr lang="en-US">
                <a:latin typeface="Proxima Nova Rg"/>
              </a:rPr>
              <a:t> subjects reside in same pairwise cluster intersection</a:t>
            </a:r>
          </a:p>
          <a:p>
            <a:pPr marL="227965" indent="-227965"/>
            <a:r>
              <a:rPr lang="en-US">
                <a:latin typeface="Proxima Nova Rg"/>
              </a:rPr>
              <a:t>Compared against random FCNs which </a:t>
            </a:r>
            <a:r>
              <a:rPr lang="en-US" err="1">
                <a:latin typeface="Proxima Nova Rg"/>
              </a:rPr>
              <a:t>which</a:t>
            </a:r>
            <a:r>
              <a:rPr lang="en-US">
                <a:latin typeface="Proxima Nova Rg"/>
              </a:rPr>
              <a:t> gave p-value of 0</a:t>
            </a:r>
            <a:endParaRPr lang="en-US"/>
          </a:p>
        </p:txBody>
      </p:sp>
      <p:sp>
        <p:nvSpPr>
          <p:cNvPr id="3" name="Title 2">
            <a:extLst>
              <a:ext uri="{FF2B5EF4-FFF2-40B4-BE49-F238E27FC236}">
                <a16:creationId xmlns:a16="http://schemas.microsoft.com/office/drawing/2014/main" id="{CEE9FF1A-6620-9787-F477-31CF3917C8A5}"/>
              </a:ext>
            </a:extLst>
          </p:cNvPr>
          <p:cNvSpPr>
            <a:spLocks noGrp="1"/>
          </p:cNvSpPr>
          <p:nvPr>
            <p:ph type="title"/>
          </p:nvPr>
        </p:nvSpPr>
        <p:spPr>
          <a:xfrm>
            <a:off x="536361" y="476722"/>
            <a:ext cx="9448294" cy="768545"/>
          </a:xfrm>
        </p:spPr>
        <p:txBody>
          <a:bodyPr/>
          <a:lstStyle/>
          <a:p>
            <a:r>
              <a:rPr lang="en-US">
                <a:latin typeface="Proxima Nova Rg"/>
              </a:rPr>
              <a:t>Within Cohort Study Results</a:t>
            </a:r>
            <a:endParaRPr lang="en-US"/>
          </a:p>
        </p:txBody>
      </p:sp>
      <p:sp>
        <p:nvSpPr>
          <p:cNvPr id="5" name="Footer Placeholder 4">
            <a:extLst>
              <a:ext uri="{FF2B5EF4-FFF2-40B4-BE49-F238E27FC236}">
                <a16:creationId xmlns:a16="http://schemas.microsoft.com/office/drawing/2014/main" id="{2F98D260-F532-2231-88DF-47D90F3BE426}"/>
              </a:ext>
            </a:extLst>
          </p:cNvPr>
          <p:cNvSpPr>
            <a:spLocks noGrp="1"/>
          </p:cNvSpPr>
          <p:nvPr>
            <p:ph type="ftr" sz="quarter" idx="10"/>
          </p:nvPr>
        </p:nvSpPr>
        <p:spPr/>
        <p:txBody>
          <a:bodyPr/>
          <a:lstStyle/>
          <a:p>
            <a:r>
              <a:rPr lang="en-GB"/>
              <a:t>Department of Computer Science – Ahmedur Rahman Shovon</a:t>
            </a:r>
          </a:p>
        </p:txBody>
      </p:sp>
      <p:sp>
        <p:nvSpPr>
          <p:cNvPr id="4" name="Slide Number Placeholder 3">
            <a:extLst>
              <a:ext uri="{FF2B5EF4-FFF2-40B4-BE49-F238E27FC236}">
                <a16:creationId xmlns:a16="http://schemas.microsoft.com/office/drawing/2014/main" id="{8A1AEA45-3E72-DA17-59BC-3C639F152E14}"/>
              </a:ext>
            </a:extLst>
          </p:cNvPr>
          <p:cNvSpPr>
            <a:spLocks noGrp="1"/>
          </p:cNvSpPr>
          <p:nvPr>
            <p:ph type="sldNum" sz="quarter" idx="4"/>
          </p:nvPr>
        </p:nvSpPr>
        <p:spPr/>
        <p:txBody>
          <a:bodyPr/>
          <a:lstStyle/>
          <a:p>
            <a:fld id="{54797FC3-DC33-DA47-95F6-F7EB925D69E8}" type="slidenum">
              <a:rPr lang="en-US" smtClean="0"/>
              <a:pPr/>
              <a:t>94</a:t>
            </a:fld>
            <a:endParaRPr lang="en-US"/>
          </a:p>
        </p:txBody>
      </p:sp>
      <p:sp>
        <p:nvSpPr>
          <p:cNvPr id="10" name="TextBox 9">
            <a:extLst>
              <a:ext uri="{FF2B5EF4-FFF2-40B4-BE49-F238E27FC236}">
                <a16:creationId xmlns:a16="http://schemas.microsoft.com/office/drawing/2014/main" id="{6517A2CB-3CC4-AA60-58B4-C56341046370}"/>
              </a:ext>
            </a:extLst>
          </p:cNvPr>
          <p:cNvSpPr txBox="1"/>
          <p:nvPr/>
        </p:nvSpPr>
        <p:spPr>
          <a:xfrm>
            <a:off x="6812523" y="5869239"/>
            <a:ext cx="4759080" cy="307777"/>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MDS plots of three data cohorts</a:t>
            </a:r>
            <a:endParaRPr lang="en-US" sz="1400">
              <a:cs typeface="Calibri"/>
            </a:endParaRPr>
          </a:p>
        </p:txBody>
      </p:sp>
      <p:pic>
        <p:nvPicPr>
          <p:cNvPr id="11" name="Picture 11" descr="Chart, scatter chart&#10;&#10;Description automatically generated">
            <a:extLst>
              <a:ext uri="{FF2B5EF4-FFF2-40B4-BE49-F238E27FC236}">
                <a16:creationId xmlns:a16="http://schemas.microsoft.com/office/drawing/2014/main" id="{069C7957-BFA6-C548-E636-100DAA993097}"/>
              </a:ext>
            </a:extLst>
          </p:cNvPr>
          <p:cNvPicPr>
            <a:picLocks noGrp="1" noChangeAspect="1"/>
          </p:cNvPicPr>
          <p:nvPr>
            <p:ph type="pic" sz="quarter" idx="14"/>
          </p:nvPr>
        </p:nvPicPr>
        <p:blipFill rotWithShape="1">
          <a:blip r:embed="rId2"/>
          <a:stretch/>
        </p:blipFill>
        <p:spPr>
          <a:xfrm>
            <a:off x="6376512" y="858349"/>
            <a:ext cx="5815615" cy="4965811"/>
          </a:xfrm>
          <a:prstGeom prst="rect">
            <a:avLst/>
          </a:prstGeom>
        </p:spPr>
      </p:pic>
    </p:spTree>
    <p:extLst>
      <p:ext uri="{BB962C8B-B14F-4D97-AF65-F5344CB8AC3E}">
        <p14:creationId xmlns:p14="http://schemas.microsoft.com/office/powerpoint/2010/main" val="2116049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F9BF5B-147A-4591-9DEF-DEA547852AEA}"/>
              </a:ext>
            </a:extLst>
          </p:cNvPr>
          <p:cNvSpPr>
            <a:spLocks noGrp="1"/>
          </p:cNvSpPr>
          <p:nvPr>
            <p:ph idx="1"/>
          </p:nvPr>
        </p:nvSpPr>
        <p:spPr/>
        <p:txBody>
          <a:bodyPr vert="horz" lIns="0" tIns="0" rIns="0" bIns="0" rtlCol="0" anchor="t">
            <a:normAutofit/>
          </a:bodyPr>
          <a:lstStyle/>
          <a:p>
            <a:pPr marL="227965" indent="-227965"/>
            <a:r>
              <a:rPr lang="en-US">
                <a:latin typeface="Proxima Nova Rg"/>
              </a:rPr>
              <a:t>Majority pixels are black corresponding to a p-value &lt; significance level of α = 0.05 </a:t>
            </a:r>
            <a:endParaRPr lang="en-US"/>
          </a:p>
          <a:p>
            <a:pPr marL="227965" indent="-227965"/>
            <a:r>
              <a:rPr lang="en-US">
                <a:solidFill>
                  <a:srgbClr val="FF0000"/>
                </a:solidFill>
                <a:latin typeface="Proxima Nova Rg"/>
              </a:rPr>
              <a:t>7731 </a:t>
            </a:r>
            <a:r>
              <a:rPr lang="en-US">
                <a:latin typeface="Proxima Nova Rg"/>
              </a:rPr>
              <a:t>connections show FCNs are different for 3 TRs while </a:t>
            </a:r>
            <a:r>
              <a:rPr lang="en-US">
                <a:solidFill>
                  <a:srgbClr val="FF0000"/>
                </a:solidFill>
                <a:latin typeface="Proxima Nova Rg"/>
              </a:rPr>
              <a:t>5037 </a:t>
            </a:r>
            <a:r>
              <a:rPr lang="en-US">
                <a:latin typeface="Proxima Nova Rg"/>
              </a:rPr>
              <a:t>connections are not</a:t>
            </a:r>
          </a:p>
          <a:p>
            <a:pPr marL="227965" indent="-227965"/>
            <a:r>
              <a:rPr lang="en-US">
                <a:solidFill>
                  <a:srgbClr val="FF0000"/>
                </a:solidFill>
                <a:latin typeface="Proxima Nova Rg"/>
              </a:rPr>
              <a:t>Traditional FCN analysis fails to identify connections from same subjects with different TRs</a:t>
            </a:r>
            <a:endParaRPr lang="en-US">
              <a:solidFill>
                <a:srgbClr val="FF0000"/>
              </a:solidFill>
            </a:endParaRPr>
          </a:p>
        </p:txBody>
      </p:sp>
      <p:sp>
        <p:nvSpPr>
          <p:cNvPr id="3" name="Title 2">
            <a:extLst>
              <a:ext uri="{FF2B5EF4-FFF2-40B4-BE49-F238E27FC236}">
                <a16:creationId xmlns:a16="http://schemas.microsoft.com/office/drawing/2014/main" id="{CEE9FF1A-6620-9787-F477-31CF3917C8A5}"/>
              </a:ext>
            </a:extLst>
          </p:cNvPr>
          <p:cNvSpPr>
            <a:spLocks noGrp="1"/>
          </p:cNvSpPr>
          <p:nvPr>
            <p:ph type="title"/>
          </p:nvPr>
        </p:nvSpPr>
        <p:spPr>
          <a:xfrm>
            <a:off x="536361" y="476722"/>
            <a:ext cx="10779604" cy="768545"/>
          </a:xfrm>
        </p:spPr>
        <p:txBody>
          <a:bodyPr>
            <a:normAutofit/>
          </a:bodyPr>
          <a:lstStyle/>
          <a:p>
            <a:r>
              <a:rPr lang="en-US">
                <a:latin typeface="Proxima Nova Rg"/>
              </a:rPr>
              <a:t>Comparison with traditional FCN analysis  results</a:t>
            </a:r>
            <a:endParaRPr lang="en-US" err="1"/>
          </a:p>
        </p:txBody>
      </p:sp>
      <p:sp>
        <p:nvSpPr>
          <p:cNvPr id="5" name="Footer Placeholder 4">
            <a:extLst>
              <a:ext uri="{FF2B5EF4-FFF2-40B4-BE49-F238E27FC236}">
                <a16:creationId xmlns:a16="http://schemas.microsoft.com/office/drawing/2014/main" id="{2F98D260-F532-2231-88DF-47D90F3BE426}"/>
              </a:ext>
            </a:extLst>
          </p:cNvPr>
          <p:cNvSpPr>
            <a:spLocks noGrp="1"/>
          </p:cNvSpPr>
          <p:nvPr>
            <p:ph type="ftr" sz="quarter" idx="10"/>
          </p:nvPr>
        </p:nvSpPr>
        <p:spPr/>
        <p:txBody>
          <a:bodyPr/>
          <a:lstStyle/>
          <a:p>
            <a:r>
              <a:rPr lang="en-GB"/>
              <a:t>Department of Computer Science – Ahmedur Rahman Shovon</a:t>
            </a:r>
          </a:p>
        </p:txBody>
      </p:sp>
      <p:sp>
        <p:nvSpPr>
          <p:cNvPr id="4" name="Slide Number Placeholder 3">
            <a:extLst>
              <a:ext uri="{FF2B5EF4-FFF2-40B4-BE49-F238E27FC236}">
                <a16:creationId xmlns:a16="http://schemas.microsoft.com/office/drawing/2014/main" id="{8A1AEA45-3E72-DA17-59BC-3C639F152E14}"/>
              </a:ext>
            </a:extLst>
          </p:cNvPr>
          <p:cNvSpPr>
            <a:spLocks noGrp="1"/>
          </p:cNvSpPr>
          <p:nvPr>
            <p:ph type="sldNum" sz="quarter" idx="4"/>
          </p:nvPr>
        </p:nvSpPr>
        <p:spPr/>
        <p:txBody>
          <a:bodyPr/>
          <a:lstStyle/>
          <a:p>
            <a:fld id="{54797FC3-DC33-DA47-95F6-F7EB925D69E8}" type="slidenum">
              <a:rPr lang="en-US" smtClean="0"/>
              <a:pPr/>
              <a:t>95</a:t>
            </a:fld>
            <a:endParaRPr lang="en-US"/>
          </a:p>
        </p:txBody>
      </p:sp>
      <p:sp>
        <p:nvSpPr>
          <p:cNvPr id="10" name="TextBox 9">
            <a:extLst>
              <a:ext uri="{FF2B5EF4-FFF2-40B4-BE49-F238E27FC236}">
                <a16:creationId xmlns:a16="http://schemas.microsoft.com/office/drawing/2014/main" id="{6517A2CB-3CC4-AA60-58B4-C56341046370}"/>
              </a:ext>
            </a:extLst>
          </p:cNvPr>
          <p:cNvSpPr txBox="1"/>
          <p:nvPr/>
        </p:nvSpPr>
        <p:spPr>
          <a:xfrm>
            <a:off x="6812523" y="5869239"/>
            <a:ext cx="5069524" cy="523220"/>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Results after ANOVA test on raw FCNs of 316 subjects, white pixels indicate no matching of the same subject across different TRs </a:t>
            </a:r>
            <a:endParaRPr lang="en-US"/>
          </a:p>
        </p:txBody>
      </p:sp>
      <p:pic>
        <p:nvPicPr>
          <p:cNvPr id="8" name="Picture 8" descr="Qr code&#10;&#10;Description automatically generated">
            <a:extLst>
              <a:ext uri="{FF2B5EF4-FFF2-40B4-BE49-F238E27FC236}">
                <a16:creationId xmlns:a16="http://schemas.microsoft.com/office/drawing/2014/main" id="{74238CE9-B7FF-04F8-D213-86F0DD41600C}"/>
              </a:ext>
            </a:extLst>
          </p:cNvPr>
          <p:cNvPicPr>
            <a:picLocks noGrp="1" noChangeAspect="1"/>
          </p:cNvPicPr>
          <p:nvPr>
            <p:ph type="pic" sz="quarter" idx="14"/>
          </p:nvPr>
        </p:nvPicPr>
        <p:blipFill rotWithShape="1">
          <a:blip r:embed="rId2"/>
          <a:stretch/>
        </p:blipFill>
        <p:spPr>
          <a:xfrm>
            <a:off x="6535962" y="1081858"/>
            <a:ext cx="5659731" cy="4681596"/>
          </a:xfrm>
          <a:prstGeom prst="rect">
            <a:avLst/>
          </a:prstGeom>
        </p:spPr>
      </p:pic>
    </p:spTree>
    <p:extLst>
      <p:ext uri="{BB962C8B-B14F-4D97-AF65-F5344CB8AC3E}">
        <p14:creationId xmlns:p14="http://schemas.microsoft.com/office/powerpoint/2010/main" val="1868259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UAB">
      <a:dk1>
        <a:srgbClr val="000000"/>
      </a:dk1>
      <a:lt1>
        <a:srgbClr val="FFFFFF"/>
      </a:lt1>
      <a:dk2>
        <a:srgbClr val="44546A"/>
      </a:dk2>
      <a:lt2>
        <a:srgbClr val="E7E6E6"/>
      </a:lt2>
      <a:accent1>
        <a:srgbClr val="1E6B51"/>
      </a:accent1>
      <a:accent2>
        <a:srgbClr val="285134"/>
      </a:accent2>
      <a:accent3>
        <a:srgbClr val="80BC00"/>
      </a:accent3>
      <a:accent4>
        <a:srgbClr val="FFD300"/>
      </a:accent4>
      <a:accent5>
        <a:srgbClr val="AA9767"/>
      </a:accent5>
      <a:accent6>
        <a:srgbClr val="808285"/>
      </a:accent6>
      <a:hlink>
        <a:srgbClr val="0563C1"/>
      </a:hlink>
      <a:folHlink>
        <a:srgbClr val="954F72"/>
      </a:folHlink>
    </a:clrScheme>
    <a:fontScheme name="Personalizado 5">
      <a:majorFont>
        <a:latin typeface="Proxima Nova Bl"/>
        <a:ea typeface=""/>
        <a:cs typeface=""/>
      </a:majorFont>
      <a:minorFont>
        <a:latin typeface="Proxima Nov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descreen-PPT" id="{91B4C679-F5CF-E14C-96D8-1312A45C2BA8}" vid="{5EE80FA1-A632-3C41-87B7-C3F5F8673C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widescreen-PPT</Template>
  <Application>Microsoft Office PowerPoint</Application>
  <PresentationFormat>Widescreen</PresentationFormat>
  <Slides>95</Slides>
  <Notes>8</Notes>
  <HiddenSlides>0</HiddenSlide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Level 1 Exam Presentation Declarative Analytics on Heterogeneous Exascale Systems </vt:lpstr>
      <vt:lpstr>Table of Contents</vt:lpstr>
      <vt:lpstr>Table of Contents</vt:lpstr>
      <vt:lpstr>What is Exascale?</vt:lpstr>
      <vt:lpstr>Exascale Computing Project</vt:lpstr>
      <vt:lpstr>Exascale Computing Models</vt:lpstr>
      <vt:lpstr>GPGPU </vt:lpstr>
      <vt:lpstr>GPGPU Challenges </vt:lpstr>
      <vt:lpstr>CUDA Programming Model</vt:lpstr>
      <vt:lpstr>Table of Contents</vt:lpstr>
      <vt:lpstr>Relational Algebra Primitives</vt:lpstr>
      <vt:lpstr>Why Join is Important in RA?</vt:lpstr>
      <vt:lpstr>Example of Natural Join ⨝</vt:lpstr>
      <vt:lpstr>Example of Natural Join ⨝</vt:lpstr>
      <vt:lpstr>Example of Natural Join ⨝</vt:lpstr>
      <vt:lpstr>Example of Natural Join ⨝</vt:lpstr>
      <vt:lpstr>Example of Natural Join ⨝</vt:lpstr>
      <vt:lpstr>Duplicates on Join Result</vt:lpstr>
      <vt:lpstr>Parallel Join </vt:lpstr>
      <vt:lpstr>Parallel Join (Continue)</vt:lpstr>
      <vt:lpstr>Parallel Join </vt:lpstr>
      <vt:lpstr>Parallel Join: Algorithms</vt:lpstr>
      <vt:lpstr>Hybrid Join Algorithm</vt:lpstr>
      <vt:lpstr>Parallel Join </vt:lpstr>
      <vt:lpstr>Join on CPUs: Multi-core HJ and SMJ</vt:lpstr>
      <vt:lpstr>Join on CPUs: Fault Tolerant Hash Joins</vt:lpstr>
      <vt:lpstr>Join on GPUs: Benchmark</vt:lpstr>
      <vt:lpstr>Join on GPUs: LogiQL</vt:lpstr>
      <vt:lpstr>Join on GPUs: Relational Learning Framework</vt:lpstr>
      <vt:lpstr>Join on GPUs: Control Flow Analysis (CFA)</vt:lpstr>
      <vt:lpstr>Join on GPUs: WarpDrive</vt:lpstr>
      <vt:lpstr>Join on GPUs: Secondary storage</vt:lpstr>
      <vt:lpstr>Parallel Join </vt:lpstr>
      <vt:lpstr>Load Balancing Distributed Join</vt:lpstr>
      <vt:lpstr>Load Balancing Multi-node Joins</vt:lpstr>
      <vt:lpstr>Table of Contents</vt:lpstr>
      <vt:lpstr>Datalog: Bottom-Up Logic Programming Language</vt:lpstr>
      <vt:lpstr>Datalog Example</vt:lpstr>
      <vt:lpstr>Datalog Timeline</vt:lpstr>
      <vt:lpstr>Modern Implementations of Datalog</vt:lpstr>
      <vt:lpstr>LogicBlox</vt:lpstr>
      <vt:lpstr>Soufflé</vt:lpstr>
      <vt:lpstr>SLOG</vt:lpstr>
      <vt:lpstr>Table of Contents</vt:lpstr>
      <vt:lpstr>Declarative Analytics using Datalog Applications</vt:lpstr>
      <vt:lpstr>Classic Problems for Datalog</vt:lpstr>
      <vt:lpstr>Bottom-Up Logic Programming with Datalog</vt:lpstr>
      <vt:lpstr>Transitive Closure: Logical Inference for Graphs </vt:lpstr>
      <vt:lpstr>Transitive Closure: Iterations </vt:lpstr>
      <vt:lpstr>Transitive Closure: Iterations 1</vt:lpstr>
      <vt:lpstr>Transitive Closure: Iterations 2</vt:lpstr>
      <vt:lpstr>Transitive Closure: Iterations 3</vt:lpstr>
      <vt:lpstr>Off-the-shelf Data Structure for TC Computation</vt:lpstr>
      <vt:lpstr>Off-the-shelf Python Libraries for TC Computation</vt:lpstr>
      <vt:lpstr>Algorithm for TC computation using DFRA </vt:lpstr>
      <vt:lpstr>Dataset: Stanford large network dataset collection</vt:lpstr>
      <vt:lpstr>Performance Comparision: RA Operations</vt:lpstr>
      <vt:lpstr>Performance Comparision: Transitive Closure</vt:lpstr>
      <vt:lpstr>DataFrame Based Datalog Applications</vt:lpstr>
      <vt:lpstr>CUDA Advantages over Dataframe</vt:lpstr>
      <vt:lpstr>Improvement Opportunity for TC</vt:lpstr>
      <vt:lpstr>Table of Contents</vt:lpstr>
      <vt:lpstr>Topological Data Analysis</vt:lpstr>
      <vt:lpstr>Computing Persistent Homology (Point Cloud)</vt:lpstr>
      <vt:lpstr>Computing Persistent Homology (Point Cloud)</vt:lpstr>
      <vt:lpstr>Computing Persistent Homology (Point Cloud)</vt:lpstr>
      <vt:lpstr>Computing Persistent Homology (Point Cloud)</vt:lpstr>
      <vt:lpstr>Computing Persistent Homology (Point Cloud)</vt:lpstr>
      <vt:lpstr>Computing Persistent Homology (Point Cloud)</vt:lpstr>
      <vt:lpstr>Functional Connectivity Networks Analysis</vt:lpstr>
      <vt:lpstr>Preserve Brain Topology</vt:lpstr>
      <vt:lpstr>PH for High-Dimensional Data Analysis</vt:lpstr>
      <vt:lpstr>Table of Contents</vt:lpstr>
      <vt:lpstr>Future Research Direction</vt:lpstr>
      <vt:lpstr>Future Research Direction (Continue)</vt:lpstr>
      <vt:lpstr>Conclusion</vt:lpstr>
      <vt:lpstr>Publications</vt:lpstr>
      <vt:lpstr>Thank you!</vt:lpstr>
      <vt:lpstr>Appendix</vt:lpstr>
      <vt:lpstr>Join on CPUs</vt:lpstr>
      <vt:lpstr>Join on GPUs</vt:lpstr>
      <vt:lpstr>Datalog on GPUs</vt:lpstr>
      <vt:lpstr>Persistent Homology (PH)</vt:lpstr>
      <vt:lpstr>Barcodes and Persistent Diagram</vt:lpstr>
      <vt:lpstr>Wasserstein distance (WD)</vt:lpstr>
      <vt:lpstr>Experimental data and network construction </vt:lpstr>
      <vt:lpstr>Embed FCNs in metric space </vt:lpstr>
      <vt:lpstr>Apply PH to metric space</vt:lpstr>
      <vt:lpstr>Statistical analysis on PDs</vt:lpstr>
      <vt:lpstr>Across Cohort Study</vt:lpstr>
      <vt:lpstr>Within Cohort Study</vt:lpstr>
      <vt:lpstr>Comparison with traditional FCN analysis</vt:lpstr>
      <vt:lpstr>Across Cohort Study Results</vt:lpstr>
      <vt:lpstr>Within Cohort Study Results</vt:lpstr>
      <vt:lpstr>Comparison with traditional FCN analysis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UAB Template</dc:title>
  <dc:creator>Ahmedur Rahman Shovon</dc:creator>
  <cp:revision>169</cp:revision>
  <cp:lastPrinted>2019-04-15T23:31:51Z</cp:lastPrinted>
  <dcterms:created xsi:type="dcterms:W3CDTF">2023-03-31T15:42:18Z</dcterms:created>
  <dcterms:modified xsi:type="dcterms:W3CDTF">2023-05-08T13:50:00Z</dcterms:modified>
</cp:coreProperties>
</file>